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1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9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06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4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01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18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4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1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7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6A7186-A8D0-4410-A2B8-F9EE85F8A86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9F71-BD91-4F62-98B0-EAC47A16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52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g89UOAftXM" TargetMode="External"/><Relationship Id="rId2" Type="http://schemas.openxmlformats.org/officeDocument/2006/relationships/hyperlink" Target="https://www.youtube.com/watch?v=WFa8MlDeH4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Spiritual practices 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Calm</a:t>
            </a:r>
          </a:p>
          <a:p>
            <a:r>
              <a:rPr lang="en-US" dirty="0" smtClean="0"/>
              <a:t>Perspective</a:t>
            </a:r>
          </a:p>
          <a:p>
            <a:r>
              <a:rPr lang="en-US" dirty="0" smtClean="0"/>
              <a:t>Imagine/listen for possibility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Calm and return to best self with breath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0683"/>
          </a:xfrm>
        </p:spPr>
        <p:txBody>
          <a:bodyPr/>
          <a:lstStyle/>
          <a:p>
            <a:r>
              <a:rPr lang="en-US" dirty="0" smtClean="0"/>
              <a:t>Used in many traditions to help let go of anxious thoughts and return to self</a:t>
            </a:r>
          </a:p>
          <a:p>
            <a:r>
              <a:rPr lang="en-US" dirty="0" smtClean="0"/>
              <a:t>Breath out and let go, breath in the source of </a:t>
            </a:r>
            <a:r>
              <a:rPr lang="en-US" i="1" dirty="0" smtClean="0"/>
              <a:t>your</a:t>
            </a:r>
            <a:r>
              <a:rPr lang="en-US" dirty="0" smtClean="0"/>
              <a:t> life</a:t>
            </a:r>
          </a:p>
          <a:p>
            <a:pPr lvl="1"/>
            <a:r>
              <a:rPr lang="en-US" dirty="0" smtClean="0"/>
              <a:t>Phrases:  “Christ, have mercy” “Spirit, let go”</a:t>
            </a:r>
          </a:p>
          <a:p>
            <a:pPr lvl="1"/>
            <a:r>
              <a:rPr lang="en-US" dirty="0" smtClean="0"/>
              <a:t>Singing: “Shepherd Me, O God” (Haugen) </a:t>
            </a:r>
            <a:r>
              <a:rPr lang="en-US" dirty="0" smtClean="0">
                <a:hlinkClick r:id="rId2"/>
              </a:rPr>
              <a:t>https://www.youtube.com/watch?v=WFa8MlDeH4k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Singing/walking: “My Life is in You, Lord” </a:t>
            </a:r>
            <a:r>
              <a:rPr lang="en-US" dirty="0" smtClean="0">
                <a:hlinkClick r:id="rId3"/>
              </a:rPr>
              <a:t>https://www.youtube.com/watch?v=rg89UOAftXM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Count breath to notice and release unhelpful thoughts</a:t>
            </a:r>
          </a:p>
          <a:p>
            <a:pPr lvl="1"/>
            <a:r>
              <a:rPr lang="en-US" dirty="0" smtClean="0"/>
              <a:t>Count each breath, up to four, then start counting again at 1; repeat</a:t>
            </a:r>
          </a:p>
          <a:p>
            <a:pPr lvl="1"/>
            <a:r>
              <a:rPr lang="en-US" dirty="0" smtClean="0"/>
              <a:t>Use a timer – 20 minutes changes brainwave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from prayers of gratitude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universe and its source are bigger than you are, but you are connected – notice this reality </a:t>
            </a:r>
          </a:p>
          <a:p>
            <a:r>
              <a:rPr lang="en-US" dirty="0" smtClean="0"/>
              <a:t>Noticing what you </a:t>
            </a:r>
            <a:r>
              <a:rPr lang="en-US" i="1" dirty="0" smtClean="0"/>
              <a:t>do</a:t>
            </a:r>
            <a:r>
              <a:rPr lang="en-US" dirty="0" smtClean="0"/>
              <a:t> have today – life, breath, mind, friends, the list is long</a:t>
            </a:r>
          </a:p>
          <a:p>
            <a:r>
              <a:rPr lang="en-US" dirty="0" smtClean="0"/>
              <a:t>Gratitude changes scarcity thinking</a:t>
            </a:r>
          </a:p>
          <a:p>
            <a:r>
              <a:rPr lang="en-US" dirty="0" smtClean="0"/>
              <a:t>Noticing each day where you see Spirit acting – helps you notice what you might not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Imagine/listen for 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minutes is a brainwave transformer here too</a:t>
            </a:r>
          </a:p>
          <a:p>
            <a:r>
              <a:rPr lang="en-US" dirty="0" smtClean="0"/>
              <a:t>Use a creative activity to do two things simultaneously:</a:t>
            </a:r>
          </a:p>
          <a:p>
            <a:pPr lvl="1"/>
            <a:r>
              <a:rPr lang="en-US" dirty="0" smtClean="0"/>
              <a:t>Engage/occupy the part of your brain that is chattering</a:t>
            </a:r>
          </a:p>
          <a:p>
            <a:pPr lvl="1"/>
            <a:r>
              <a:rPr lang="en-US" dirty="0" smtClean="0"/>
              <a:t>Let your deeper self notice and express what it notices</a:t>
            </a:r>
          </a:p>
          <a:p>
            <a:pPr lvl="1"/>
            <a:r>
              <a:rPr lang="en-US" dirty="0" smtClean="0"/>
              <a:t>Creative activities that work:  coloring book/mandalas; finger or walking labyrinth; doodling</a:t>
            </a:r>
          </a:p>
          <a:p>
            <a:pPr lvl="1"/>
            <a:r>
              <a:rPr lang="en-US" dirty="0" smtClean="0"/>
              <a:t>Write a letter to God, then write God’s answer back to you</a:t>
            </a:r>
          </a:p>
          <a:p>
            <a:r>
              <a:rPr lang="en-US" dirty="0" smtClean="0"/>
              <a:t>All of these prayer practices need “testing the spirits” – comparing what you hear with the sure wisdom of your tradition, conversation with a person you know who listens deeply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</TotalTime>
  <Words>285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Spiritual practices help</vt:lpstr>
      <vt:lpstr>Calm and return to best self with breath prayer</vt:lpstr>
      <vt:lpstr>Perspective from prayers of gratitude</vt:lpstr>
      <vt:lpstr>Imagine/listen for possibility</vt:lpstr>
    </vt:vector>
  </TitlesOfParts>
  <Company>Iliff School of Theology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practices help</dc:title>
  <dc:creator>Kelsey, Catherine</dc:creator>
  <cp:lastModifiedBy>Kelsey, Catherine</cp:lastModifiedBy>
  <cp:revision>5</cp:revision>
  <dcterms:created xsi:type="dcterms:W3CDTF">2014-05-14T20:55:22Z</dcterms:created>
  <dcterms:modified xsi:type="dcterms:W3CDTF">2014-09-05T17:11:01Z</dcterms:modified>
</cp:coreProperties>
</file>