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4" r:id="rId3"/>
    <p:sldId id="265" r:id="rId4"/>
    <p:sldId id="266" r:id="rId5"/>
    <p:sldId id="267" r:id="rId6"/>
    <p:sldId id="257" r:id="rId7"/>
    <p:sldId id="260" r:id="rId8"/>
    <p:sldId id="261" r:id="rId9"/>
    <p:sldId id="258" r:id="rId10"/>
    <p:sldId id="259" r:id="rId11"/>
    <p:sldId id="262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20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26B0E-DB25-A145-AEC5-CEE89112B168}" type="datetimeFigureOut">
              <a:rPr lang="en-US" smtClean="0"/>
              <a:t>7/31/14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063BB-FF34-2346-A95E-197615190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497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26B0E-DB25-A145-AEC5-CEE89112B168}" type="datetimeFigureOut">
              <a:rPr lang="en-US" smtClean="0"/>
              <a:t>7/31/14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063BB-FF34-2346-A95E-197615190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648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26B0E-DB25-A145-AEC5-CEE89112B168}" type="datetimeFigureOut">
              <a:rPr lang="en-US" smtClean="0"/>
              <a:t>7/31/14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063BB-FF34-2346-A95E-197615190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970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26B0E-DB25-A145-AEC5-CEE89112B168}" type="datetimeFigureOut">
              <a:rPr lang="en-US" smtClean="0"/>
              <a:t>7/31/14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063BB-FF34-2346-A95E-197615190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450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26B0E-DB25-A145-AEC5-CEE89112B168}" type="datetimeFigureOut">
              <a:rPr lang="en-US" smtClean="0"/>
              <a:t>7/31/14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063BB-FF34-2346-A95E-197615190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561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26B0E-DB25-A145-AEC5-CEE89112B168}" type="datetimeFigureOut">
              <a:rPr lang="en-US" smtClean="0"/>
              <a:t>7/31/14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063BB-FF34-2346-A95E-197615190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808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26B0E-DB25-A145-AEC5-CEE89112B168}" type="datetimeFigureOut">
              <a:rPr lang="en-US" smtClean="0"/>
              <a:t>7/31/14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063BB-FF34-2346-A95E-197615190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000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26B0E-DB25-A145-AEC5-CEE89112B168}" type="datetimeFigureOut">
              <a:rPr lang="en-US" smtClean="0"/>
              <a:t>7/31/14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063BB-FF34-2346-A95E-197615190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05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26B0E-DB25-A145-AEC5-CEE89112B168}" type="datetimeFigureOut">
              <a:rPr lang="en-US" smtClean="0"/>
              <a:t>7/31/14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063BB-FF34-2346-A95E-197615190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44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26B0E-DB25-A145-AEC5-CEE89112B168}" type="datetimeFigureOut">
              <a:rPr lang="en-US" smtClean="0"/>
              <a:t>7/31/14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063BB-FF34-2346-A95E-197615190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581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26B0E-DB25-A145-AEC5-CEE89112B168}" type="datetimeFigureOut">
              <a:rPr lang="en-US" smtClean="0"/>
              <a:t>7/31/14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063BB-FF34-2346-A95E-197615190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49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26B0E-DB25-A145-AEC5-CEE89112B168}" type="datetimeFigureOut">
              <a:rPr lang="en-US" smtClean="0"/>
              <a:t>7/31/14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063BB-FF34-2346-A95E-197615190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344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Sanskrit" TargetMode="External"/><Relationship Id="rId4" Type="http://schemas.openxmlformats.org/officeDocument/2006/relationships/hyperlink" Target="http://en.wikipedia.org/wiki/Buddhist" TargetMode="External"/><Relationship Id="rId5" Type="http://schemas.openxmlformats.org/officeDocument/2006/relationships/hyperlink" Target="http://en.wikipedia.org/wiki/Pratitya-samutpada" TargetMode="External"/><Relationship Id="rId6" Type="http://schemas.openxmlformats.org/officeDocument/2006/relationships/hyperlink" Target="http://en.wikipedia.org/wiki/Dukkha" TargetMode="External"/><Relationship Id="rId7" Type="http://schemas.openxmlformats.org/officeDocument/2006/relationships/hyperlink" Target="http://en.wikipedia.org/wiki/Avijja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P%C4%81li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Skandhas</a:t>
            </a:r>
            <a:r>
              <a:rPr lang="en-US" dirty="0" smtClean="0"/>
              <a:t>/</a:t>
            </a:r>
            <a:r>
              <a:rPr lang="en-US" dirty="0" err="1" smtClean="0"/>
              <a:t>khandhas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0209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amkhya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1745" b="-2174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925383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Dhatu-2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3410" r="-12341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2872748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Dhatu-5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7282" r="-7728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292118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/>
              <a:t>Twelve </a:t>
            </a:r>
            <a:r>
              <a:rPr lang="en-US" b="1" dirty="0" err="1"/>
              <a:t>Nidānas</a:t>
            </a:r>
            <a:r>
              <a:rPr lang="en-US" dirty="0"/>
              <a:t> (</a:t>
            </a:r>
            <a:r>
              <a:rPr lang="en-US" dirty="0">
                <a:hlinkClick r:id="rId2"/>
              </a:rPr>
              <a:t>Pali</a:t>
            </a:r>
            <a:r>
              <a:rPr lang="en-US" dirty="0"/>
              <a:t>/</a:t>
            </a:r>
            <a:r>
              <a:rPr lang="en-US" dirty="0">
                <a:hlinkClick r:id="rId3"/>
              </a:rPr>
              <a:t>Sanskrit</a:t>
            </a:r>
            <a:r>
              <a:rPr lang="en-US" dirty="0"/>
              <a:t>: </a:t>
            </a:r>
            <a:r>
              <a:rPr lang="en-US" i="1" dirty="0" err="1"/>
              <a:t>nidāna</a:t>
            </a:r>
            <a:r>
              <a:rPr lang="en-US" dirty="0"/>
              <a:t> "cause, foundation, source or origin") are an application of the </a:t>
            </a:r>
            <a:r>
              <a:rPr lang="en-US" dirty="0">
                <a:hlinkClick r:id="rId4"/>
              </a:rPr>
              <a:t>Buddhist</a:t>
            </a:r>
            <a:r>
              <a:rPr lang="en-US" dirty="0"/>
              <a:t> concept of </a:t>
            </a:r>
            <a:r>
              <a:rPr lang="en-US" i="1" dirty="0">
                <a:hlinkClick r:id="rId5"/>
              </a:rPr>
              <a:t>pratītyasamutpāda</a:t>
            </a:r>
            <a:r>
              <a:rPr lang="en-US" dirty="0"/>
              <a:t> (dependent origination). They identify the origin of </a:t>
            </a:r>
            <a:r>
              <a:rPr lang="en-US" dirty="0">
                <a:hlinkClick r:id="rId6"/>
              </a:rPr>
              <a:t>dukkha</a:t>
            </a:r>
            <a:r>
              <a:rPr lang="en-US" dirty="0"/>
              <a:t> (suffering) to be in </a:t>
            </a:r>
            <a:r>
              <a:rPr lang="en-US" dirty="0">
                <a:hlinkClick r:id="rId7"/>
              </a:rPr>
              <a:t>avijja</a:t>
            </a:r>
            <a:r>
              <a:rPr lang="en-US" dirty="0"/>
              <a:t> (ignorance).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246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12Links-Forward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87" r="-1818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899768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102946-223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8863" r="-3886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931677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nidan2col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922" r="-392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335765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5_aggregate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056" r="-1205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273131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kandha-groot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0140" r="-6014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419823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tumblr_m6xiye3Lit1qbqk9y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6733" r="-2673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0893809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18_Dhatus_as_Skandha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22" b="-92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146896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53</Words>
  <Application>Microsoft Macintosh PowerPoint</Application>
  <PresentationFormat>On-screen Show (4:3)</PresentationFormat>
  <Paragraphs>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Skandhas/khandhas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Iliff School of Theology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Jacob Kinnard</dc:creator>
  <cp:lastModifiedBy>Jacob Kinnard</cp:lastModifiedBy>
  <cp:revision>3</cp:revision>
  <dcterms:created xsi:type="dcterms:W3CDTF">2014-07-31T12:58:27Z</dcterms:created>
  <dcterms:modified xsi:type="dcterms:W3CDTF">2014-07-31T13:19:41Z</dcterms:modified>
</cp:coreProperties>
</file>