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66" r:id="rId4"/>
    <p:sldId id="268" r:id="rId5"/>
    <p:sldId id="286" r:id="rId6"/>
    <p:sldId id="270" r:id="rId7"/>
    <p:sldId id="283" r:id="rId8"/>
    <p:sldId id="281" r:id="rId9"/>
    <p:sldId id="284" r:id="rId10"/>
    <p:sldId id="285" r:id="rId11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9E74-6DC5-4619-A5A0-B0288C731023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DF20-F7C1-4A68-B5CB-DA0E6EF7E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3962400" cy="55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and Comments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 Defining the Term Globalization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9248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Globalization: </a:t>
            </a:r>
          </a:p>
          <a:p>
            <a:pPr marL="0" indent="0" algn="ctr">
              <a:buNone/>
            </a:pPr>
            <a:r>
              <a:rPr lang="en-US" sz="4400" dirty="0" smtClean="0"/>
              <a:t>a “process” or a “trend” </a:t>
            </a:r>
            <a:r>
              <a:rPr lang="en-US" sz="4400" dirty="0"/>
              <a:t>	becoming global.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878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Multiculturalism in Society</a:t>
            </a:r>
          </a:p>
          <a:p>
            <a:r>
              <a:rPr lang="en-US" sz="4000" dirty="0" smtClean="0"/>
              <a:t>Multiculturalism in the Church</a:t>
            </a:r>
          </a:p>
          <a:p>
            <a:r>
              <a:rPr lang="en-US" sz="4000" dirty="0" smtClean="0"/>
              <a:t>Identity of the Church: Theology of Solidarity (Galatians 3: 26-28).</a:t>
            </a:r>
          </a:p>
          <a:p>
            <a:pPr>
              <a:buNone/>
            </a:pPr>
            <a:r>
              <a:rPr lang="en-US" sz="4000" dirty="0" smtClean="0"/>
              <a:t>	</a:t>
            </a:r>
          </a:p>
          <a:p>
            <a:pPr>
              <a:buNone/>
            </a:pPr>
            <a:r>
              <a:rPr lang="en-US" sz="4000" dirty="0" smtClean="0"/>
              <a:t>Solidarity: mutual support among </a:t>
            </a:r>
            <a:r>
              <a:rPr lang="en-US" sz="4000" dirty="0" err="1" smtClean="0"/>
              <a:t>unequals</a:t>
            </a:r>
            <a:r>
              <a:rPr lang="en-US" sz="4000" dirty="0"/>
              <a:t>.</a:t>
            </a:r>
            <a:endParaRPr lang="en-US" sz="4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II. Dimensions of Globalization: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sz="3600" u="sng" dirty="0" smtClean="0"/>
              <a:t>Cultural Diversity and Identity of the Church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378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II. Dimensions of Globalization:</a:t>
            </a:r>
            <a:br>
              <a:rPr lang="en-US" sz="3100" dirty="0" smtClean="0"/>
            </a:br>
            <a:r>
              <a:rPr lang="en-US" sz="3100" dirty="0" smtClean="0"/>
              <a:t>2. </a:t>
            </a:r>
            <a:r>
              <a:rPr lang="en-US" sz="3600" u="sng" dirty="0" smtClean="0"/>
              <a:t>Neoliberal Capitalism </a:t>
            </a:r>
            <a:br>
              <a:rPr lang="en-US" sz="3600" u="sng" dirty="0" smtClean="0"/>
            </a:br>
            <a:r>
              <a:rPr lang="en-US" sz="3600" u="sng" dirty="0" smtClean="0"/>
              <a:t>and the Essence of the Christian Gospel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400" dirty="0" smtClean="0"/>
              <a:t>The Ideology of Neoliberal Capitalism</a:t>
            </a:r>
          </a:p>
          <a:p>
            <a:r>
              <a:rPr lang="en-US" sz="14400" dirty="0" smtClean="0"/>
              <a:t>Neoliberal Capitalism and the Church</a:t>
            </a:r>
          </a:p>
          <a:p>
            <a:pPr marL="341313" indent="-341313"/>
            <a:r>
              <a:rPr lang="en-US" sz="14400" dirty="0" smtClean="0"/>
              <a:t>Challenges of the Christian Gospel: The Theology of the Cross (Colossians 1:15)</a:t>
            </a:r>
          </a:p>
        </p:txBody>
      </p:sp>
    </p:spTree>
    <p:extLst>
      <p:ext uri="{BB962C8B-B14F-4D97-AF65-F5344CB8AC3E}">
        <p14:creationId xmlns:p14="http://schemas.microsoft.com/office/powerpoint/2010/main" val="22987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Theological and Biblical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What does the Bible say about humanity?</a:t>
            </a:r>
          </a:p>
          <a:p>
            <a:r>
              <a:rPr lang="en-US" sz="3300" dirty="0" smtClean="0"/>
              <a:t> </a:t>
            </a:r>
          </a:p>
          <a:p>
            <a:r>
              <a:rPr lang="en-US" sz="3300" dirty="0" smtClean="0"/>
              <a:t>Who are we in the sight of God?</a:t>
            </a:r>
          </a:p>
          <a:p>
            <a:r>
              <a:rPr lang="en-US" sz="3300" dirty="0" smtClean="0"/>
              <a:t> </a:t>
            </a:r>
          </a:p>
          <a:p>
            <a:r>
              <a:rPr lang="en-US" sz="3300" dirty="0" smtClean="0"/>
              <a:t>What is the biblical concept of human well-being</a:t>
            </a:r>
          </a:p>
          <a:p>
            <a:r>
              <a:rPr lang="en-US" sz="3300" dirty="0" smtClean="0"/>
              <a:t>or happiness?</a:t>
            </a:r>
          </a:p>
          <a:p>
            <a:r>
              <a:rPr lang="en-US" sz="3300" dirty="0" smtClean="0"/>
              <a:t> </a:t>
            </a:r>
          </a:p>
          <a:p>
            <a:r>
              <a:rPr lang="en-US" sz="3300" dirty="0" smtClean="0"/>
              <a:t>What does God say through prophets in the Old Testament</a:t>
            </a:r>
          </a:p>
          <a:p>
            <a:r>
              <a:rPr lang="en-US" sz="3300" dirty="0" smtClean="0"/>
              <a:t>about human possessions?</a:t>
            </a:r>
          </a:p>
          <a:p>
            <a:r>
              <a:rPr lang="en-US" sz="3300" dirty="0" smtClean="0"/>
              <a:t> </a:t>
            </a:r>
          </a:p>
          <a:p>
            <a:r>
              <a:rPr lang="en-US" sz="3300" dirty="0" smtClean="0"/>
              <a:t>What does Jesus teach about wealth and poverty?</a:t>
            </a:r>
          </a:p>
          <a:p>
            <a:r>
              <a:rPr lang="en-US" sz="3300" dirty="0" smtClean="0"/>
              <a:t> </a:t>
            </a:r>
          </a:p>
          <a:p>
            <a:r>
              <a:rPr lang="en-US" sz="3300" dirty="0" smtClean="0"/>
              <a:t>Does the Bible offer insight into developing an alternative </a:t>
            </a:r>
            <a:r>
              <a:rPr lang="en-US" sz="3300" dirty="0" smtClean="0"/>
              <a:t>model of </a:t>
            </a:r>
            <a:r>
              <a:rPr lang="en-US" sz="3300" dirty="0" smtClean="0"/>
              <a:t>the global economy?</a:t>
            </a:r>
          </a:p>
          <a:p>
            <a:pPr>
              <a:buNone/>
            </a:pPr>
            <a:r>
              <a:rPr lang="en-US" sz="33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II. Dimensions of Globalization:</a:t>
            </a:r>
            <a:br>
              <a:rPr lang="en-US" sz="3100" dirty="0" smtClean="0"/>
            </a:br>
            <a:r>
              <a:rPr lang="en-US" sz="3100" dirty="0" smtClean="0"/>
              <a:t>3. </a:t>
            </a:r>
            <a:r>
              <a:rPr lang="en-US" sz="4000" u="sng" dirty="0" smtClean="0"/>
              <a:t>Ecological Crisis and Holistic Healing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The Theory of Domination (Genesis 1:28)</a:t>
            </a:r>
          </a:p>
          <a:p>
            <a:r>
              <a:rPr lang="en-US" sz="3600" dirty="0" smtClean="0"/>
              <a:t>The Theory of Stewardship (Genesis 2:15)</a:t>
            </a:r>
          </a:p>
          <a:p>
            <a:r>
              <a:rPr lang="en-US" sz="3600" dirty="0" smtClean="0"/>
              <a:t>Asian Cosmology/The Theory of Partnership (Roman 8:22; Job 38; Revelation 21, etc.)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873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cap="all" dirty="0" smtClean="0">
                <a:latin typeface="Matura MT Script Capitals" pitchFamily="66" charset="0"/>
                <a:ea typeface="MingLiU" pitchFamily="49" charset="-120"/>
              </a:rPr>
              <a:t>Artist: Suk San, Kim Young </a:t>
            </a:r>
            <a:r>
              <a:rPr lang="en-US" cap="all" dirty="0" err="1" smtClean="0">
                <a:latin typeface="Matura MT Script Capitals" pitchFamily="66" charset="0"/>
                <a:ea typeface="MingLiU" pitchFamily="49" charset="-120"/>
              </a:rPr>
              <a:t>chul</a:t>
            </a:r>
            <a:endParaRPr lang="en-US" cap="all" dirty="0">
              <a:latin typeface="Matura MT Script Capitals" pitchFamily="66" charset="0"/>
              <a:ea typeface="MingLiU" pitchFamily="49" charset="-120"/>
            </a:endParaRPr>
          </a:p>
        </p:txBody>
      </p:sp>
      <p:pic>
        <p:nvPicPr>
          <p:cNvPr id="2051" name="Picture 3" descr="C:\Users\Mary\Pictures\2010-10-08\001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2940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III. Preaching as the Politics of God: Invitation to Humanization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u="sng" dirty="0" smtClean="0"/>
              <a:t>H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umanization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communal process toward the liberation of God’s creatures on earth.</a:t>
            </a:r>
          </a:p>
        </p:txBody>
      </p:sp>
    </p:spTree>
    <p:extLst>
      <p:ext uri="{BB962C8B-B14F-4D97-AF65-F5344CB8AC3E}">
        <p14:creationId xmlns:p14="http://schemas.microsoft.com/office/powerpoint/2010/main" val="42389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Preaching as the Politics of God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Politics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study of the form of human community for a people to be able to pursue the most ideal mode of life.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Politics of God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An activity of and reflection on what God is doing in the world to make and keep human life human (Paul Lehmann).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204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MingLiU</vt:lpstr>
      <vt:lpstr>Arial</vt:lpstr>
      <vt:lpstr>Calibri</vt:lpstr>
      <vt:lpstr>Matura MT Script Capitals</vt:lpstr>
      <vt:lpstr>Office Theme</vt:lpstr>
      <vt:lpstr>PowerPoint Presentation</vt:lpstr>
      <vt:lpstr>I. Defining the Term Globalization</vt:lpstr>
      <vt:lpstr>II. Dimensions of Globalization:  1. Cultural Diversity and Identity of the Church</vt:lpstr>
      <vt:lpstr> II. Dimensions of Globalization: 2. Neoliberal Capitalism  and the Essence of the Christian Gospel </vt:lpstr>
      <vt:lpstr>Theological and Biblical Issues</vt:lpstr>
      <vt:lpstr>II. Dimensions of Globalization: 3. Ecological Crisis and Holistic Healing</vt:lpstr>
      <vt:lpstr>PowerPoint Presentation</vt:lpstr>
      <vt:lpstr>   III. Preaching as the Politics of God: Invitation to Humanization   </vt:lpstr>
      <vt:lpstr>III. Preaching as the Politics of God</vt:lpstr>
      <vt:lpstr>      Questions and Comments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I:  PREACHING AS THE POLITICS OF GOD</dc:title>
  <dc:creator>Mary</dc:creator>
  <cp:lastModifiedBy>Kim, Eunjoo</cp:lastModifiedBy>
  <cp:revision>53</cp:revision>
  <dcterms:created xsi:type="dcterms:W3CDTF">2010-10-03T18:04:43Z</dcterms:created>
  <dcterms:modified xsi:type="dcterms:W3CDTF">2014-09-15T17:29:03Z</dcterms:modified>
</cp:coreProperties>
</file>