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6" r:id="rId3"/>
    <p:sldId id="257" r:id="rId4"/>
    <p:sldId id="264" r:id="rId5"/>
    <p:sldId id="259" r:id="rId6"/>
    <p:sldId id="260" r:id="rId7"/>
    <p:sldId id="261" r:id="rId8"/>
    <p:sldId id="262" r:id="rId9"/>
    <p:sldId id="263"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E5E8AB-4878-42D2-8AC4-3993569CC2B6}" type="doc">
      <dgm:prSet loTypeId="urn:microsoft.com/office/officeart/2005/8/layout/arrow2" loCatId="process" qsTypeId="urn:microsoft.com/office/officeart/2005/8/quickstyle/simple1" qsCatId="simple" csTypeId="urn:microsoft.com/office/officeart/2005/8/colors/accent1_2" csCatId="accent1" phldr="1"/>
      <dgm:spPr/>
    </dgm:pt>
    <dgm:pt modelId="{201078FE-207A-450D-86E5-ADA5DD0C84A9}">
      <dgm:prSet phldrT="[Text]"/>
      <dgm:spPr/>
      <dgm:t>
        <a:bodyPr/>
        <a:lstStyle/>
        <a:p>
          <a:r>
            <a:rPr lang="en-US" dirty="0" smtClean="0"/>
            <a:t>Start low; go  slow</a:t>
          </a:r>
          <a:endParaRPr lang="en-US" dirty="0"/>
        </a:p>
      </dgm:t>
    </dgm:pt>
    <dgm:pt modelId="{7E4290A0-0603-4760-9DE3-156B794FA704}" type="parTrans" cxnId="{6A4D5440-0A7E-4C34-84C6-2AA9E640C60B}">
      <dgm:prSet/>
      <dgm:spPr/>
      <dgm:t>
        <a:bodyPr/>
        <a:lstStyle/>
        <a:p>
          <a:endParaRPr lang="en-US"/>
        </a:p>
      </dgm:t>
    </dgm:pt>
    <dgm:pt modelId="{9FB50355-588F-46E8-9BF9-5F6FD28B588F}" type="sibTrans" cxnId="{6A4D5440-0A7E-4C34-84C6-2AA9E640C60B}">
      <dgm:prSet/>
      <dgm:spPr/>
      <dgm:t>
        <a:bodyPr/>
        <a:lstStyle/>
        <a:p>
          <a:endParaRPr lang="en-US"/>
        </a:p>
      </dgm:t>
    </dgm:pt>
    <dgm:pt modelId="{2C9B7FC2-E84E-45D0-9D90-48036BECA7C5}">
      <dgm:prSet phldrT="[Text]"/>
      <dgm:spPr/>
      <dgm:t>
        <a:bodyPr/>
        <a:lstStyle/>
        <a:p>
          <a:r>
            <a:rPr lang="en-US" dirty="0" smtClean="0"/>
            <a:t>Go high </a:t>
          </a:r>
          <a:endParaRPr lang="en-US" dirty="0"/>
        </a:p>
      </dgm:t>
    </dgm:pt>
    <dgm:pt modelId="{2FE3240D-2FEF-4D03-8AD0-C36F1B7583AF}" type="parTrans" cxnId="{3757ACA5-65D2-403B-A9E5-23712994F77E}">
      <dgm:prSet/>
      <dgm:spPr/>
      <dgm:t>
        <a:bodyPr/>
        <a:lstStyle/>
        <a:p>
          <a:endParaRPr lang="en-US"/>
        </a:p>
      </dgm:t>
    </dgm:pt>
    <dgm:pt modelId="{375F70F2-BC5A-4FBF-94A6-CEEC868B97F3}" type="sibTrans" cxnId="{3757ACA5-65D2-403B-A9E5-23712994F77E}">
      <dgm:prSet/>
      <dgm:spPr/>
      <dgm:t>
        <a:bodyPr/>
        <a:lstStyle/>
        <a:p>
          <a:endParaRPr lang="en-US"/>
        </a:p>
      </dgm:t>
    </dgm:pt>
    <dgm:pt modelId="{5F33D498-CCD5-465B-82BD-56246CE7294F}">
      <dgm:prSet phldrT="[Text]"/>
      <dgm:spPr/>
      <dgm:t>
        <a:bodyPr/>
        <a:lstStyle/>
        <a:p>
          <a:r>
            <a:rPr lang="en-US" dirty="0" smtClean="0"/>
            <a:t>Strike fire; sit</a:t>
          </a:r>
          <a:endParaRPr lang="en-US" dirty="0"/>
        </a:p>
      </dgm:t>
    </dgm:pt>
    <dgm:pt modelId="{376E206A-A236-47F4-ACAD-20D3CBC643E4}" type="parTrans" cxnId="{608C0ECB-1F70-46ED-8F04-11A02C26B22F}">
      <dgm:prSet/>
      <dgm:spPr/>
      <dgm:t>
        <a:bodyPr/>
        <a:lstStyle/>
        <a:p>
          <a:endParaRPr lang="en-US"/>
        </a:p>
      </dgm:t>
    </dgm:pt>
    <dgm:pt modelId="{FF84103E-DCA1-4B7E-BF45-F7E4FA4F77FB}" type="sibTrans" cxnId="{608C0ECB-1F70-46ED-8F04-11A02C26B22F}">
      <dgm:prSet/>
      <dgm:spPr/>
      <dgm:t>
        <a:bodyPr/>
        <a:lstStyle/>
        <a:p>
          <a:endParaRPr lang="en-US"/>
        </a:p>
      </dgm:t>
    </dgm:pt>
    <dgm:pt modelId="{07620A30-0D3D-46F5-9130-D5AFFDEEDCD6}" type="pres">
      <dgm:prSet presAssocID="{4AE5E8AB-4878-42D2-8AC4-3993569CC2B6}" presName="arrowDiagram" presStyleCnt="0">
        <dgm:presLayoutVars>
          <dgm:chMax val="5"/>
          <dgm:dir/>
          <dgm:resizeHandles val="exact"/>
        </dgm:presLayoutVars>
      </dgm:prSet>
      <dgm:spPr/>
    </dgm:pt>
    <dgm:pt modelId="{1330DD88-B061-4B40-A109-C4CB2171F986}" type="pres">
      <dgm:prSet presAssocID="{4AE5E8AB-4878-42D2-8AC4-3993569CC2B6}" presName="arrow" presStyleLbl="bgShp" presStyleIdx="0" presStyleCnt="1"/>
      <dgm:spPr/>
    </dgm:pt>
    <dgm:pt modelId="{34427A3D-6232-4E10-B38E-10C1A2F991F7}" type="pres">
      <dgm:prSet presAssocID="{4AE5E8AB-4878-42D2-8AC4-3993569CC2B6}" presName="arrowDiagram3" presStyleCnt="0"/>
      <dgm:spPr/>
    </dgm:pt>
    <dgm:pt modelId="{5F5B6401-F2C3-4D2A-9A9C-51A064FE68B9}" type="pres">
      <dgm:prSet presAssocID="{201078FE-207A-450D-86E5-ADA5DD0C84A9}" presName="bullet3a" presStyleLbl="node1" presStyleIdx="0" presStyleCnt="3"/>
      <dgm:spPr/>
    </dgm:pt>
    <dgm:pt modelId="{E7FCF45B-DBD5-432C-8FF8-F7112FC9C5F5}" type="pres">
      <dgm:prSet presAssocID="{201078FE-207A-450D-86E5-ADA5DD0C84A9}" presName="textBox3a" presStyleLbl="revTx" presStyleIdx="0" presStyleCnt="3">
        <dgm:presLayoutVars>
          <dgm:bulletEnabled val="1"/>
        </dgm:presLayoutVars>
      </dgm:prSet>
      <dgm:spPr/>
      <dgm:t>
        <a:bodyPr/>
        <a:lstStyle/>
        <a:p>
          <a:endParaRPr lang="en-US"/>
        </a:p>
      </dgm:t>
    </dgm:pt>
    <dgm:pt modelId="{75D382A0-AE50-4E65-B7AC-20B67E5AB6F8}" type="pres">
      <dgm:prSet presAssocID="{2C9B7FC2-E84E-45D0-9D90-48036BECA7C5}" presName="bullet3b" presStyleLbl="node1" presStyleIdx="1" presStyleCnt="3"/>
      <dgm:spPr/>
    </dgm:pt>
    <dgm:pt modelId="{5D06024B-27B0-4E60-8382-B011D34C43AD}" type="pres">
      <dgm:prSet presAssocID="{2C9B7FC2-E84E-45D0-9D90-48036BECA7C5}" presName="textBox3b" presStyleLbl="revTx" presStyleIdx="1" presStyleCnt="3">
        <dgm:presLayoutVars>
          <dgm:bulletEnabled val="1"/>
        </dgm:presLayoutVars>
      </dgm:prSet>
      <dgm:spPr/>
      <dgm:t>
        <a:bodyPr/>
        <a:lstStyle/>
        <a:p>
          <a:endParaRPr lang="en-US"/>
        </a:p>
      </dgm:t>
    </dgm:pt>
    <dgm:pt modelId="{7ECD58B8-4FB2-4AC1-ABB9-2C214AF5C747}" type="pres">
      <dgm:prSet presAssocID="{5F33D498-CCD5-465B-82BD-56246CE7294F}" presName="bullet3c" presStyleLbl="node1" presStyleIdx="2" presStyleCnt="3"/>
      <dgm:spPr/>
    </dgm:pt>
    <dgm:pt modelId="{D2787E04-CF18-43C0-8BAE-B960AA444D80}" type="pres">
      <dgm:prSet presAssocID="{5F33D498-CCD5-465B-82BD-56246CE7294F}" presName="textBox3c" presStyleLbl="revTx" presStyleIdx="2" presStyleCnt="3">
        <dgm:presLayoutVars>
          <dgm:bulletEnabled val="1"/>
        </dgm:presLayoutVars>
      </dgm:prSet>
      <dgm:spPr/>
      <dgm:t>
        <a:bodyPr/>
        <a:lstStyle/>
        <a:p>
          <a:endParaRPr lang="en-US"/>
        </a:p>
      </dgm:t>
    </dgm:pt>
  </dgm:ptLst>
  <dgm:cxnLst>
    <dgm:cxn modelId="{01E31DE2-A454-4AE9-8375-17BFE9336026}" type="presOf" srcId="{201078FE-207A-450D-86E5-ADA5DD0C84A9}" destId="{E7FCF45B-DBD5-432C-8FF8-F7112FC9C5F5}" srcOrd="0" destOrd="0" presId="urn:microsoft.com/office/officeart/2005/8/layout/arrow2"/>
    <dgm:cxn modelId="{6A4D5440-0A7E-4C34-84C6-2AA9E640C60B}" srcId="{4AE5E8AB-4878-42D2-8AC4-3993569CC2B6}" destId="{201078FE-207A-450D-86E5-ADA5DD0C84A9}" srcOrd="0" destOrd="0" parTransId="{7E4290A0-0603-4760-9DE3-156B794FA704}" sibTransId="{9FB50355-588F-46E8-9BF9-5F6FD28B588F}"/>
    <dgm:cxn modelId="{002CF7CC-3750-4FC5-A28A-EDF04ED05EF6}" type="presOf" srcId="{5F33D498-CCD5-465B-82BD-56246CE7294F}" destId="{D2787E04-CF18-43C0-8BAE-B960AA444D80}" srcOrd="0" destOrd="0" presId="urn:microsoft.com/office/officeart/2005/8/layout/arrow2"/>
    <dgm:cxn modelId="{608C0ECB-1F70-46ED-8F04-11A02C26B22F}" srcId="{4AE5E8AB-4878-42D2-8AC4-3993569CC2B6}" destId="{5F33D498-CCD5-465B-82BD-56246CE7294F}" srcOrd="2" destOrd="0" parTransId="{376E206A-A236-47F4-ACAD-20D3CBC643E4}" sibTransId="{FF84103E-DCA1-4B7E-BF45-F7E4FA4F77FB}"/>
    <dgm:cxn modelId="{EC7DDEBC-C318-457B-8C18-365453526D0C}" type="presOf" srcId="{4AE5E8AB-4878-42D2-8AC4-3993569CC2B6}" destId="{07620A30-0D3D-46F5-9130-D5AFFDEEDCD6}" srcOrd="0" destOrd="0" presId="urn:microsoft.com/office/officeart/2005/8/layout/arrow2"/>
    <dgm:cxn modelId="{6F875030-0E98-4F17-B9F4-E7CBEBA5E1E8}" type="presOf" srcId="{2C9B7FC2-E84E-45D0-9D90-48036BECA7C5}" destId="{5D06024B-27B0-4E60-8382-B011D34C43AD}" srcOrd="0" destOrd="0" presId="urn:microsoft.com/office/officeart/2005/8/layout/arrow2"/>
    <dgm:cxn modelId="{3757ACA5-65D2-403B-A9E5-23712994F77E}" srcId="{4AE5E8AB-4878-42D2-8AC4-3993569CC2B6}" destId="{2C9B7FC2-E84E-45D0-9D90-48036BECA7C5}" srcOrd="1" destOrd="0" parTransId="{2FE3240D-2FEF-4D03-8AD0-C36F1B7583AF}" sibTransId="{375F70F2-BC5A-4FBF-94A6-CEEC868B97F3}"/>
    <dgm:cxn modelId="{F963FDA6-E76A-4CA9-AA0D-08E04E2BC4FA}" type="presParOf" srcId="{07620A30-0D3D-46F5-9130-D5AFFDEEDCD6}" destId="{1330DD88-B061-4B40-A109-C4CB2171F986}" srcOrd="0" destOrd="0" presId="urn:microsoft.com/office/officeart/2005/8/layout/arrow2"/>
    <dgm:cxn modelId="{C8CCFDE5-950D-4F42-A743-7A777601C04D}" type="presParOf" srcId="{07620A30-0D3D-46F5-9130-D5AFFDEEDCD6}" destId="{34427A3D-6232-4E10-B38E-10C1A2F991F7}" srcOrd="1" destOrd="0" presId="urn:microsoft.com/office/officeart/2005/8/layout/arrow2"/>
    <dgm:cxn modelId="{793CA07D-A307-4992-8D56-66B8208238B1}" type="presParOf" srcId="{34427A3D-6232-4E10-B38E-10C1A2F991F7}" destId="{5F5B6401-F2C3-4D2A-9A9C-51A064FE68B9}" srcOrd="0" destOrd="0" presId="urn:microsoft.com/office/officeart/2005/8/layout/arrow2"/>
    <dgm:cxn modelId="{21564B56-AF35-4A80-8DA7-274E87CE9F4C}" type="presParOf" srcId="{34427A3D-6232-4E10-B38E-10C1A2F991F7}" destId="{E7FCF45B-DBD5-432C-8FF8-F7112FC9C5F5}" srcOrd="1" destOrd="0" presId="urn:microsoft.com/office/officeart/2005/8/layout/arrow2"/>
    <dgm:cxn modelId="{D5049C1D-9D93-4763-A4A2-E06236B289F3}" type="presParOf" srcId="{34427A3D-6232-4E10-B38E-10C1A2F991F7}" destId="{75D382A0-AE50-4E65-B7AC-20B67E5AB6F8}" srcOrd="2" destOrd="0" presId="urn:microsoft.com/office/officeart/2005/8/layout/arrow2"/>
    <dgm:cxn modelId="{D6469B0A-4171-4539-B6A5-1394EC6FFCC0}" type="presParOf" srcId="{34427A3D-6232-4E10-B38E-10C1A2F991F7}" destId="{5D06024B-27B0-4E60-8382-B011D34C43AD}" srcOrd="3" destOrd="0" presId="urn:microsoft.com/office/officeart/2005/8/layout/arrow2"/>
    <dgm:cxn modelId="{23EA6C41-5478-4372-B65C-5ABEA8610A1E}" type="presParOf" srcId="{34427A3D-6232-4E10-B38E-10C1A2F991F7}" destId="{7ECD58B8-4FB2-4AC1-ABB9-2C214AF5C747}" srcOrd="4" destOrd="0" presId="urn:microsoft.com/office/officeart/2005/8/layout/arrow2"/>
    <dgm:cxn modelId="{243E4367-0963-41E2-9934-1661621BDDE6}" type="presParOf" srcId="{34427A3D-6232-4E10-B38E-10C1A2F991F7}" destId="{D2787E04-CF18-43C0-8BAE-B960AA444D8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653403-E3E7-4781-A3E4-F08C722B1E5B}" type="doc">
      <dgm:prSet loTypeId="urn:microsoft.com/office/officeart/2005/8/layout/cycle4" loCatId="relationship" qsTypeId="urn:microsoft.com/office/officeart/2005/8/quickstyle/simple1" qsCatId="simple" csTypeId="urn:microsoft.com/office/officeart/2005/8/colors/colorful1" csCatId="colorful" phldr="1"/>
      <dgm:spPr/>
      <dgm:t>
        <a:bodyPr/>
        <a:lstStyle/>
        <a:p>
          <a:endParaRPr lang="en-US"/>
        </a:p>
      </dgm:t>
    </dgm:pt>
    <dgm:pt modelId="{D81E90AB-DA9A-4784-90CA-22B8F40B9F3B}">
      <dgm:prSet phldrT="[Text]"/>
      <dgm:spPr/>
      <dgm:t>
        <a:bodyPr/>
        <a:lstStyle/>
        <a:p>
          <a:r>
            <a:rPr lang="en-US" dirty="0" smtClean="0"/>
            <a:t>Kingdom</a:t>
          </a:r>
          <a:endParaRPr lang="en-US" dirty="0"/>
        </a:p>
      </dgm:t>
    </dgm:pt>
    <dgm:pt modelId="{8F106AA1-33EA-42C0-A1D0-5E47E193AFCC}" type="parTrans" cxnId="{DB177B68-9239-4BAD-AF09-A4B2A1762810}">
      <dgm:prSet/>
      <dgm:spPr/>
      <dgm:t>
        <a:bodyPr/>
        <a:lstStyle/>
        <a:p>
          <a:endParaRPr lang="en-US"/>
        </a:p>
      </dgm:t>
    </dgm:pt>
    <dgm:pt modelId="{A26E4E40-EEEC-4DEC-9C56-747DF108A674}" type="sibTrans" cxnId="{DB177B68-9239-4BAD-AF09-A4B2A1762810}">
      <dgm:prSet/>
      <dgm:spPr/>
      <dgm:t>
        <a:bodyPr/>
        <a:lstStyle/>
        <a:p>
          <a:endParaRPr lang="en-US"/>
        </a:p>
      </dgm:t>
    </dgm:pt>
    <dgm:pt modelId="{61E9859B-4B4C-4CD4-8F67-3F241ED9056E}">
      <dgm:prSet phldrT="[Text]"/>
      <dgm:spPr/>
      <dgm:t>
        <a:bodyPr/>
        <a:lstStyle/>
        <a:p>
          <a:r>
            <a:rPr lang="en-US" dirty="0" smtClean="0"/>
            <a:t>Head</a:t>
          </a:r>
          <a:endParaRPr lang="en-US" dirty="0"/>
        </a:p>
      </dgm:t>
    </dgm:pt>
    <dgm:pt modelId="{D758367A-AC95-4913-BBC7-6F10A7AE9B4C}" type="parTrans" cxnId="{46E08D18-7B0F-43F9-B1B2-9153164859C6}">
      <dgm:prSet/>
      <dgm:spPr/>
      <dgm:t>
        <a:bodyPr/>
        <a:lstStyle/>
        <a:p>
          <a:endParaRPr lang="en-US"/>
        </a:p>
      </dgm:t>
    </dgm:pt>
    <dgm:pt modelId="{CC7EE2F7-5E7B-48DC-AFEF-A03002386EB0}" type="sibTrans" cxnId="{46E08D18-7B0F-43F9-B1B2-9153164859C6}">
      <dgm:prSet/>
      <dgm:spPr/>
      <dgm:t>
        <a:bodyPr/>
        <a:lstStyle/>
        <a:p>
          <a:endParaRPr lang="en-US"/>
        </a:p>
      </dgm:t>
    </dgm:pt>
    <dgm:pt modelId="{82BB336C-C8B4-47A0-B5A6-BB1A9F9640E4}">
      <dgm:prSet phldrT="[Text]"/>
      <dgm:spPr/>
      <dgm:t>
        <a:bodyPr/>
        <a:lstStyle/>
        <a:p>
          <a:r>
            <a:rPr lang="en-US" dirty="0" smtClean="0"/>
            <a:t>Heart</a:t>
          </a:r>
          <a:endParaRPr lang="en-US" dirty="0"/>
        </a:p>
      </dgm:t>
    </dgm:pt>
    <dgm:pt modelId="{4E3070B8-81C9-4B92-885B-FAE4DFD6A7FB}" type="parTrans" cxnId="{B794D92C-EB58-4FFF-B334-226E097B12E2}">
      <dgm:prSet/>
      <dgm:spPr/>
      <dgm:t>
        <a:bodyPr/>
        <a:lstStyle/>
        <a:p>
          <a:endParaRPr lang="en-US"/>
        </a:p>
      </dgm:t>
    </dgm:pt>
    <dgm:pt modelId="{E2ACABF7-1C4E-4650-B448-104CF3B653F4}" type="sibTrans" cxnId="{B794D92C-EB58-4FFF-B334-226E097B12E2}">
      <dgm:prSet/>
      <dgm:spPr/>
      <dgm:t>
        <a:bodyPr/>
        <a:lstStyle/>
        <a:p>
          <a:endParaRPr lang="en-US"/>
        </a:p>
      </dgm:t>
    </dgm:pt>
    <dgm:pt modelId="{DD67CBC3-CBCF-4DC4-879D-03FB97719D9D}">
      <dgm:prSet phldrT="[Text]"/>
      <dgm:spPr/>
      <dgm:t>
        <a:bodyPr/>
        <a:lstStyle/>
        <a:p>
          <a:r>
            <a:rPr lang="en-US" dirty="0" smtClean="0"/>
            <a:t>Mystic </a:t>
          </a:r>
          <a:endParaRPr lang="en-US" dirty="0"/>
        </a:p>
      </dgm:t>
    </dgm:pt>
    <dgm:pt modelId="{964054DE-1211-4FB7-B71B-B9990BB2652B}" type="sibTrans" cxnId="{97207330-4737-4EB5-B5C7-A102773EEABF}">
      <dgm:prSet/>
      <dgm:spPr/>
      <dgm:t>
        <a:bodyPr/>
        <a:lstStyle/>
        <a:p>
          <a:endParaRPr lang="en-US"/>
        </a:p>
      </dgm:t>
    </dgm:pt>
    <dgm:pt modelId="{B9E313B3-1D2D-4088-91CA-B405C87C0466}" type="parTrans" cxnId="{97207330-4737-4EB5-B5C7-A102773EEABF}">
      <dgm:prSet/>
      <dgm:spPr/>
      <dgm:t>
        <a:bodyPr/>
        <a:lstStyle/>
        <a:p>
          <a:endParaRPr lang="en-US"/>
        </a:p>
      </dgm:t>
    </dgm:pt>
    <dgm:pt modelId="{B72BD3EC-E16F-4257-887C-A0FCEE886689}" type="pres">
      <dgm:prSet presAssocID="{1B653403-E3E7-4781-A3E4-F08C722B1E5B}" presName="cycleMatrixDiagram" presStyleCnt="0">
        <dgm:presLayoutVars>
          <dgm:chMax val="1"/>
          <dgm:dir/>
          <dgm:animLvl val="lvl"/>
          <dgm:resizeHandles val="exact"/>
        </dgm:presLayoutVars>
      </dgm:prSet>
      <dgm:spPr/>
      <dgm:t>
        <a:bodyPr/>
        <a:lstStyle/>
        <a:p>
          <a:endParaRPr lang="en-US"/>
        </a:p>
      </dgm:t>
    </dgm:pt>
    <dgm:pt modelId="{13934293-64B1-4BF6-B733-F880300ABA80}" type="pres">
      <dgm:prSet presAssocID="{1B653403-E3E7-4781-A3E4-F08C722B1E5B}" presName="children" presStyleCnt="0"/>
      <dgm:spPr/>
    </dgm:pt>
    <dgm:pt modelId="{2FCCED88-1374-47C7-B1BD-10F124346776}" type="pres">
      <dgm:prSet presAssocID="{1B653403-E3E7-4781-A3E4-F08C722B1E5B}" presName="childPlaceholder" presStyleCnt="0"/>
      <dgm:spPr/>
    </dgm:pt>
    <dgm:pt modelId="{E6CE58F4-8919-4081-8E6E-E4FB4208CE40}" type="pres">
      <dgm:prSet presAssocID="{1B653403-E3E7-4781-A3E4-F08C722B1E5B}" presName="circle" presStyleCnt="0"/>
      <dgm:spPr/>
    </dgm:pt>
    <dgm:pt modelId="{E42CC68F-18DE-43AD-8FD2-360D549CD0EE}" type="pres">
      <dgm:prSet presAssocID="{1B653403-E3E7-4781-A3E4-F08C722B1E5B}" presName="quadrant1" presStyleLbl="node1" presStyleIdx="0" presStyleCnt="4" custLinFactNeighborX="3360" custLinFactNeighborY="7563">
        <dgm:presLayoutVars>
          <dgm:chMax val="1"/>
          <dgm:bulletEnabled val="1"/>
        </dgm:presLayoutVars>
      </dgm:prSet>
      <dgm:spPr/>
      <dgm:t>
        <a:bodyPr/>
        <a:lstStyle/>
        <a:p>
          <a:endParaRPr lang="en-US"/>
        </a:p>
      </dgm:t>
    </dgm:pt>
    <dgm:pt modelId="{A0F23672-294A-459B-838A-6AD356F27B63}" type="pres">
      <dgm:prSet presAssocID="{1B653403-E3E7-4781-A3E4-F08C722B1E5B}" presName="quadrant2" presStyleLbl="node1" presStyleIdx="1" presStyleCnt="4" custLinFactNeighborX="-2309" custLinFactNeighborY="7563">
        <dgm:presLayoutVars>
          <dgm:chMax val="1"/>
          <dgm:bulletEnabled val="1"/>
        </dgm:presLayoutVars>
      </dgm:prSet>
      <dgm:spPr/>
      <dgm:t>
        <a:bodyPr/>
        <a:lstStyle/>
        <a:p>
          <a:endParaRPr lang="en-US"/>
        </a:p>
      </dgm:t>
    </dgm:pt>
    <dgm:pt modelId="{D93FDAF9-6EAF-4957-922D-C49DF07173FF}" type="pres">
      <dgm:prSet presAssocID="{1B653403-E3E7-4781-A3E4-F08C722B1E5B}" presName="quadrant3" presStyleLbl="node1" presStyleIdx="2" presStyleCnt="4" custLinFactNeighborX="-2309" custLinFactNeighborY="-2309">
        <dgm:presLayoutVars>
          <dgm:chMax val="1"/>
          <dgm:bulletEnabled val="1"/>
        </dgm:presLayoutVars>
      </dgm:prSet>
      <dgm:spPr/>
      <dgm:t>
        <a:bodyPr/>
        <a:lstStyle/>
        <a:p>
          <a:endParaRPr lang="en-US"/>
        </a:p>
      </dgm:t>
    </dgm:pt>
    <dgm:pt modelId="{959BC54E-DC94-4541-9BAD-BA71EB46F306}" type="pres">
      <dgm:prSet presAssocID="{1B653403-E3E7-4781-A3E4-F08C722B1E5B}" presName="quadrant4" presStyleLbl="node1" presStyleIdx="3" presStyleCnt="4" custLinFactNeighborX="3360" custLinFactNeighborY="-2310">
        <dgm:presLayoutVars>
          <dgm:chMax val="1"/>
          <dgm:bulletEnabled val="1"/>
        </dgm:presLayoutVars>
      </dgm:prSet>
      <dgm:spPr/>
      <dgm:t>
        <a:bodyPr/>
        <a:lstStyle/>
        <a:p>
          <a:endParaRPr lang="en-US"/>
        </a:p>
      </dgm:t>
    </dgm:pt>
    <dgm:pt modelId="{C029FCDB-2045-42FB-8711-7A10622D2D96}" type="pres">
      <dgm:prSet presAssocID="{1B653403-E3E7-4781-A3E4-F08C722B1E5B}" presName="quadrantPlaceholder" presStyleCnt="0"/>
      <dgm:spPr/>
    </dgm:pt>
    <dgm:pt modelId="{8F3B5E9F-E3EA-4BDB-A8B0-DA482718D78E}" type="pres">
      <dgm:prSet presAssocID="{1B653403-E3E7-4781-A3E4-F08C722B1E5B}" presName="center1" presStyleLbl="fgShp" presStyleIdx="0" presStyleCnt="2" custFlipVert="0" custFlipHor="1" custScaleX="7028" custScaleY="8082" custLinFactX="170576" custLinFactY="-81430" custLinFactNeighborX="200000" custLinFactNeighborY="-100000"/>
      <dgm:spPr/>
    </dgm:pt>
    <dgm:pt modelId="{5CE51BED-1065-4603-993A-796A5027CD40}" type="pres">
      <dgm:prSet presAssocID="{1B653403-E3E7-4781-A3E4-F08C722B1E5B}" presName="center2" presStyleLbl="fgShp" presStyleIdx="1" presStyleCnt="2" custFlipVert="1" custFlipHor="1" custScaleX="7028" custScaleY="8642" custLinFactX="200000" custLinFactNeighborX="256375" custLinFactNeighborY="-52820"/>
      <dgm:spPr/>
    </dgm:pt>
  </dgm:ptLst>
  <dgm:cxnLst>
    <dgm:cxn modelId="{5D185AFE-DE5D-4086-847C-61C9CC0D7960}" type="presOf" srcId="{82BB336C-C8B4-47A0-B5A6-BB1A9F9640E4}" destId="{D93FDAF9-6EAF-4957-922D-C49DF07173FF}" srcOrd="0" destOrd="0" presId="urn:microsoft.com/office/officeart/2005/8/layout/cycle4"/>
    <dgm:cxn modelId="{755EF204-2881-4D00-B375-B93C6FE246D3}" type="presOf" srcId="{1B653403-E3E7-4781-A3E4-F08C722B1E5B}" destId="{B72BD3EC-E16F-4257-887C-A0FCEE886689}" srcOrd="0" destOrd="0" presId="urn:microsoft.com/office/officeart/2005/8/layout/cycle4"/>
    <dgm:cxn modelId="{DB177B68-9239-4BAD-AF09-A4B2A1762810}" srcId="{1B653403-E3E7-4781-A3E4-F08C722B1E5B}" destId="{D81E90AB-DA9A-4784-90CA-22B8F40B9F3B}" srcOrd="0" destOrd="0" parTransId="{8F106AA1-33EA-42C0-A1D0-5E47E193AFCC}" sibTransId="{A26E4E40-EEEC-4DEC-9C56-747DF108A674}"/>
    <dgm:cxn modelId="{97207330-4737-4EB5-B5C7-A102773EEABF}" srcId="{1B653403-E3E7-4781-A3E4-F08C722B1E5B}" destId="{DD67CBC3-CBCF-4DC4-879D-03FB97719D9D}" srcOrd="3" destOrd="0" parTransId="{B9E313B3-1D2D-4088-91CA-B405C87C0466}" sibTransId="{964054DE-1211-4FB7-B71B-B9990BB2652B}"/>
    <dgm:cxn modelId="{68EC3379-D6D6-4375-8016-AA6A7FDF130F}" type="presOf" srcId="{D81E90AB-DA9A-4784-90CA-22B8F40B9F3B}" destId="{E42CC68F-18DE-43AD-8FD2-360D549CD0EE}" srcOrd="0" destOrd="0" presId="urn:microsoft.com/office/officeart/2005/8/layout/cycle4"/>
    <dgm:cxn modelId="{9AEBF5B0-72F0-42E0-9D42-228F4D853EFC}" type="presOf" srcId="{61E9859B-4B4C-4CD4-8F67-3F241ED9056E}" destId="{A0F23672-294A-459B-838A-6AD356F27B63}" srcOrd="0" destOrd="0" presId="urn:microsoft.com/office/officeart/2005/8/layout/cycle4"/>
    <dgm:cxn modelId="{46E08D18-7B0F-43F9-B1B2-9153164859C6}" srcId="{1B653403-E3E7-4781-A3E4-F08C722B1E5B}" destId="{61E9859B-4B4C-4CD4-8F67-3F241ED9056E}" srcOrd="1" destOrd="0" parTransId="{D758367A-AC95-4913-BBC7-6F10A7AE9B4C}" sibTransId="{CC7EE2F7-5E7B-48DC-AFEF-A03002386EB0}"/>
    <dgm:cxn modelId="{B794D92C-EB58-4FFF-B334-226E097B12E2}" srcId="{1B653403-E3E7-4781-A3E4-F08C722B1E5B}" destId="{82BB336C-C8B4-47A0-B5A6-BB1A9F9640E4}" srcOrd="2" destOrd="0" parTransId="{4E3070B8-81C9-4B92-885B-FAE4DFD6A7FB}" sibTransId="{E2ACABF7-1C4E-4650-B448-104CF3B653F4}"/>
    <dgm:cxn modelId="{2F408B7C-CEBD-4C0E-BDA9-5B1CE229D268}" type="presOf" srcId="{DD67CBC3-CBCF-4DC4-879D-03FB97719D9D}" destId="{959BC54E-DC94-4541-9BAD-BA71EB46F306}" srcOrd="0" destOrd="0" presId="urn:microsoft.com/office/officeart/2005/8/layout/cycle4"/>
    <dgm:cxn modelId="{90147AAB-9B08-40FB-8B11-295482A6AA42}" type="presParOf" srcId="{B72BD3EC-E16F-4257-887C-A0FCEE886689}" destId="{13934293-64B1-4BF6-B733-F880300ABA80}" srcOrd="0" destOrd="0" presId="urn:microsoft.com/office/officeart/2005/8/layout/cycle4"/>
    <dgm:cxn modelId="{96D35FD5-D1FD-4FEE-9655-7DA074061AF6}" type="presParOf" srcId="{13934293-64B1-4BF6-B733-F880300ABA80}" destId="{2FCCED88-1374-47C7-B1BD-10F124346776}" srcOrd="0" destOrd="0" presId="urn:microsoft.com/office/officeart/2005/8/layout/cycle4"/>
    <dgm:cxn modelId="{0CFD6FBD-BE70-45C7-BD9B-A1E63C78BF7A}" type="presParOf" srcId="{B72BD3EC-E16F-4257-887C-A0FCEE886689}" destId="{E6CE58F4-8919-4081-8E6E-E4FB4208CE40}" srcOrd="1" destOrd="0" presId="urn:microsoft.com/office/officeart/2005/8/layout/cycle4"/>
    <dgm:cxn modelId="{4045D55D-52ED-42FA-B8EF-F7C2F86C38CF}" type="presParOf" srcId="{E6CE58F4-8919-4081-8E6E-E4FB4208CE40}" destId="{E42CC68F-18DE-43AD-8FD2-360D549CD0EE}" srcOrd="0" destOrd="0" presId="urn:microsoft.com/office/officeart/2005/8/layout/cycle4"/>
    <dgm:cxn modelId="{ADE99A88-42EF-41E4-B0DA-7A9ACADB2223}" type="presParOf" srcId="{E6CE58F4-8919-4081-8E6E-E4FB4208CE40}" destId="{A0F23672-294A-459B-838A-6AD356F27B63}" srcOrd="1" destOrd="0" presId="urn:microsoft.com/office/officeart/2005/8/layout/cycle4"/>
    <dgm:cxn modelId="{1F0F7878-3A74-43ED-9387-699D9334FC06}" type="presParOf" srcId="{E6CE58F4-8919-4081-8E6E-E4FB4208CE40}" destId="{D93FDAF9-6EAF-4957-922D-C49DF07173FF}" srcOrd="2" destOrd="0" presId="urn:microsoft.com/office/officeart/2005/8/layout/cycle4"/>
    <dgm:cxn modelId="{4865B93F-B5A0-4853-93A5-9F388EDC59F7}" type="presParOf" srcId="{E6CE58F4-8919-4081-8E6E-E4FB4208CE40}" destId="{959BC54E-DC94-4541-9BAD-BA71EB46F306}" srcOrd="3" destOrd="0" presId="urn:microsoft.com/office/officeart/2005/8/layout/cycle4"/>
    <dgm:cxn modelId="{41956BAB-4107-4943-B69F-E3D6B4D799CB}" type="presParOf" srcId="{E6CE58F4-8919-4081-8E6E-E4FB4208CE40}" destId="{C029FCDB-2045-42FB-8711-7A10622D2D96}" srcOrd="4" destOrd="0" presId="urn:microsoft.com/office/officeart/2005/8/layout/cycle4"/>
    <dgm:cxn modelId="{E283B314-9BBB-4EE1-8C88-18426F320FB8}" type="presParOf" srcId="{B72BD3EC-E16F-4257-887C-A0FCEE886689}" destId="{8F3B5E9F-E3EA-4BDB-A8B0-DA482718D78E}" srcOrd="2" destOrd="0" presId="urn:microsoft.com/office/officeart/2005/8/layout/cycle4"/>
    <dgm:cxn modelId="{0EADC41D-DAF5-40D2-B23D-BF12A63A8278}" type="presParOf" srcId="{B72BD3EC-E16F-4257-887C-A0FCEE886689}" destId="{5CE51BED-1065-4603-993A-796A5027CD40}"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0DD88-B061-4B40-A109-C4CB2171F986}">
      <dsp:nvSpPr>
        <dsp:cNvPr id="0" name=""/>
        <dsp:cNvSpPr/>
      </dsp:nvSpPr>
      <dsp:spPr>
        <a:xfrm>
          <a:off x="2317084" y="0"/>
          <a:ext cx="2575801" cy="160987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5B6401-F2C3-4D2A-9A9C-51A064FE68B9}">
      <dsp:nvSpPr>
        <dsp:cNvPr id="0" name=""/>
        <dsp:cNvSpPr/>
      </dsp:nvSpPr>
      <dsp:spPr>
        <a:xfrm>
          <a:off x="2644211" y="1111136"/>
          <a:ext cx="66970" cy="669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FCF45B-DBD5-432C-8FF8-F7112FC9C5F5}">
      <dsp:nvSpPr>
        <dsp:cNvPr id="0" name=""/>
        <dsp:cNvSpPr/>
      </dsp:nvSpPr>
      <dsp:spPr>
        <a:xfrm>
          <a:off x="2677696" y="1144621"/>
          <a:ext cx="600161" cy="465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86" tIns="0" rIns="0" bIns="0" numCol="1" spcCol="1270" anchor="t" anchorCtr="0">
          <a:noAutofit/>
        </a:bodyPr>
        <a:lstStyle/>
        <a:p>
          <a:pPr lvl="0" algn="l" defTabSz="488950">
            <a:lnSpc>
              <a:spcPct val="90000"/>
            </a:lnSpc>
            <a:spcBef>
              <a:spcPct val="0"/>
            </a:spcBef>
            <a:spcAft>
              <a:spcPct val="35000"/>
            </a:spcAft>
          </a:pPr>
          <a:r>
            <a:rPr lang="en-US" sz="1100" kern="1200" dirty="0" smtClean="0"/>
            <a:t>Start low; go  slow</a:t>
          </a:r>
          <a:endParaRPr lang="en-US" sz="1100" kern="1200" dirty="0"/>
        </a:p>
      </dsp:txBody>
      <dsp:txXfrm>
        <a:off x="2677696" y="1144621"/>
        <a:ext cx="600161" cy="465254"/>
      </dsp:txXfrm>
    </dsp:sp>
    <dsp:sp modelId="{75D382A0-AE50-4E65-B7AC-20B67E5AB6F8}">
      <dsp:nvSpPr>
        <dsp:cNvPr id="0" name=""/>
        <dsp:cNvSpPr/>
      </dsp:nvSpPr>
      <dsp:spPr>
        <a:xfrm>
          <a:off x="3235357" y="673572"/>
          <a:ext cx="121062" cy="12106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06024B-27B0-4E60-8382-B011D34C43AD}">
      <dsp:nvSpPr>
        <dsp:cNvPr id="0" name=""/>
        <dsp:cNvSpPr/>
      </dsp:nvSpPr>
      <dsp:spPr>
        <a:xfrm>
          <a:off x="3295889" y="734103"/>
          <a:ext cx="618192" cy="875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149" tIns="0" rIns="0" bIns="0" numCol="1" spcCol="1270" anchor="t" anchorCtr="0">
          <a:noAutofit/>
        </a:bodyPr>
        <a:lstStyle/>
        <a:p>
          <a:pPr lvl="0" algn="l" defTabSz="488950">
            <a:lnSpc>
              <a:spcPct val="90000"/>
            </a:lnSpc>
            <a:spcBef>
              <a:spcPct val="0"/>
            </a:spcBef>
            <a:spcAft>
              <a:spcPct val="35000"/>
            </a:spcAft>
          </a:pPr>
          <a:r>
            <a:rPr lang="en-US" sz="1100" kern="1200" dirty="0" smtClean="0"/>
            <a:t>Go high </a:t>
          </a:r>
          <a:endParaRPr lang="en-US" sz="1100" kern="1200" dirty="0"/>
        </a:p>
      </dsp:txBody>
      <dsp:txXfrm>
        <a:off x="3295889" y="734103"/>
        <a:ext cx="618192" cy="875772"/>
      </dsp:txXfrm>
    </dsp:sp>
    <dsp:sp modelId="{7ECD58B8-4FB2-4AC1-ABB9-2C214AF5C747}">
      <dsp:nvSpPr>
        <dsp:cNvPr id="0" name=""/>
        <dsp:cNvSpPr/>
      </dsp:nvSpPr>
      <dsp:spPr>
        <a:xfrm>
          <a:off x="3946279" y="407298"/>
          <a:ext cx="167427" cy="1674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787E04-CF18-43C0-8BAE-B960AA444D80}">
      <dsp:nvSpPr>
        <dsp:cNvPr id="0" name=""/>
        <dsp:cNvSpPr/>
      </dsp:nvSpPr>
      <dsp:spPr>
        <a:xfrm>
          <a:off x="4029992" y="491012"/>
          <a:ext cx="618192" cy="1118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716" tIns="0" rIns="0" bIns="0" numCol="1" spcCol="1270" anchor="t" anchorCtr="0">
          <a:noAutofit/>
        </a:bodyPr>
        <a:lstStyle/>
        <a:p>
          <a:pPr lvl="0" algn="l" defTabSz="488950">
            <a:lnSpc>
              <a:spcPct val="90000"/>
            </a:lnSpc>
            <a:spcBef>
              <a:spcPct val="0"/>
            </a:spcBef>
            <a:spcAft>
              <a:spcPct val="35000"/>
            </a:spcAft>
          </a:pPr>
          <a:r>
            <a:rPr lang="en-US" sz="1100" kern="1200" dirty="0" smtClean="0"/>
            <a:t>Strike fire; sit</a:t>
          </a:r>
          <a:endParaRPr lang="en-US" sz="1100" kern="1200" dirty="0"/>
        </a:p>
      </dsp:txBody>
      <dsp:txXfrm>
        <a:off x="4029992" y="491012"/>
        <a:ext cx="618192" cy="11188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CC68F-18DE-43AD-8FD2-360D549CD0EE}">
      <dsp:nvSpPr>
        <dsp:cNvPr id="0" name=""/>
        <dsp:cNvSpPr/>
      </dsp:nvSpPr>
      <dsp:spPr>
        <a:xfrm>
          <a:off x="3393464" y="390522"/>
          <a:ext cx="1884129" cy="1884129"/>
        </a:xfrm>
        <a:prstGeom prst="pieWedg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Kingdom</a:t>
          </a:r>
          <a:endParaRPr lang="en-US" sz="2200" kern="1200" dirty="0"/>
        </a:p>
      </dsp:txBody>
      <dsp:txXfrm>
        <a:off x="3945313" y="942371"/>
        <a:ext cx="1332280" cy="1332280"/>
      </dsp:txXfrm>
    </dsp:sp>
    <dsp:sp modelId="{A0F23672-294A-459B-838A-6AD356F27B63}">
      <dsp:nvSpPr>
        <dsp:cNvPr id="0" name=""/>
        <dsp:cNvSpPr/>
      </dsp:nvSpPr>
      <dsp:spPr>
        <a:xfrm rot="5400000">
          <a:off x="5257808" y="390522"/>
          <a:ext cx="1884129" cy="1884129"/>
        </a:xfrm>
        <a:prstGeom prst="pieWedg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Head</a:t>
          </a:r>
          <a:endParaRPr lang="en-US" sz="2200" kern="1200" dirty="0"/>
        </a:p>
      </dsp:txBody>
      <dsp:txXfrm rot="-5400000">
        <a:off x="5257808" y="942371"/>
        <a:ext cx="1332280" cy="1332280"/>
      </dsp:txXfrm>
    </dsp:sp>
    <dsp:sp modelId="{D93FDAF9-6EAF-4957-922D-C49DF07173FF}">
      <dsp:nvSpPr>
        <dsp:cNvPr id="0" name=""/>
        <dsp:cNvSpPr/>
      </dsp:nvSpPr>
      <dsp:spPr>
        <a:xfrm rot="10800000">
          <a:off x="5257808" y="2175677"/>
          <a:ext cx="1884129" cy="1884129"/>
        </a:xfrm>
        <a:prstGeom prst="pieWedg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Heart</a:t>
          </a:r>
          <a:endParaRPr lang="en-US" sz="2200" kern="1200" dirty="0"/>
        </a:p>
      </dsp:txBody>
      <dsp:txXfrm rot="10800000">
        <a:off x="5257808" y="2175677"/>
        <a:ext cx="1332280" cy="1332280"/>
      </dsp:txXfrm>
    </dsp:sp>
    <dsp:sp modelId="{959BC54E-DC94-4541-9BAD-BA71EB46F306}">
      <dsp:nvSpPr>
        <dsp:cNvPr id="0" name=""/>
        <dsp:cNvSpPr/>
      </dsp:nvSpPr>
      <dsp:spPr>
        <a:xfrm rot="16200000">
          <a:off x="3393464" y="2175658"/>
          <a:ext cx="1884129" cy="1884129"/>
        </a:xfrm>
        <a:prstGeom prst="pieWedg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Mystic </a:t>
          </a:r>
          <a:endParaRPr lang="en-US" sz="2200" kern="1200" dirty="0"/>
        </a:p>
      </dsp:txBody>
      <dsp:txXfrm rot="5400000">
        <a:off x="3945313" y="2175658"/>
        <a:ext cx="1332280" cy="1332280"/>
      </dsp:txXfrm>
    </dsp:sp>
    <dsp:sp modelId="{8F3B5E9F-E3EA-4BDB-A8B0-DA482718D78E}">
      <dsp:nvSpPr>
        <dsp:cNvPr id="0" name=""/>
        <dsp:cNvSpPr/>
      </dsp:nvSpPr>
      <dsp:spPr>
        <a:xfrm flipH="1">
          <a:off x="7645630" y="1017724"/>
          <a:ext cx="45718" cy="45717"/>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E51BED-1065-4603-993A-796A5027CD40}">
      <dsp:nvSpPr>
        <dsp:cNvPr id="0" name=""/>
        <dsp:cNvSpPr/>
      </dsp:nvSpPr>
      <dsp:spPr>
        <a:xfrm rot="10800000" flipH="1" flipV="1">
          <a:off x="8203774" y="1961220"/>
          <a:ext cx="45718" cy="48885"/>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59E251-29A3-4AA7-A193-14D1101E44CB}"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1959863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9E251-29A3-4AA7-A193-14D1101E44CB}"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2181176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9E251-29A3-4AA7-A193-14D1101E44CB}"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413709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9E251-29A3-4AA7-A193-14D1101E44CB}"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298899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9E251-29A3-4AA7-A193-14D1101E44CB}"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170003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9E251-29A3-4AA7-A193-14D1101E44CB}"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231992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59E251-29A3-4AA7-A193-14D1101E44CB}" type="datetimeFigureOut">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2575855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59E251-29A3-4AA7-A193-14D1101E44CB}" type="datetimeFigureOut">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113043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9E251-29A3-4AA7-A193-14D1101E44CB}" type="datetimeFigureOut">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331345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9E251-29A3-4AA7-A193-14D1101E44CB}"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7470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9E251-29A3-4AA7-A193-14D1101E44CB}"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D4EDC-E168-42B6-BE6A-BC6F9AC48C9D}" type="slidenum">
              <a:rPr lang="en-US" smtClean="0"/>
              <a:t>‹#›</a:t>
            </a:fld>
            <a:endParaRPr lang="en-US"/>
          </a:p>
        </p:txBody>
      </p:sp>
    </p:spTree>
    <p:extLst>
      <p:ext uri="{BB962C8B-B14F-4D97-AF65-F5344CB8AC3E}">
        <p14:creationId xmlns:p14="http://schemas.microsoft.com/office/powerpoint/2010/main" val="2765300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9E251-29A3-4AA7-A193-14D1101E44CB}" type="datetimeFigureOut">
              <a:rPr lang="en-US" smtClean="0"/>
              <a:t>10/7/2015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D4EDC-E168-42B6-BE6A-BC6F9AC48C9D}" type="slidenum">
              <a:rPr lang="en-US" smtClean="0"/>
              <a:t>‹#›</a:t>
            </a:fld>
            <a:endParaRPr lang="en-US"/>
          </a:p>
        </p:txBody>
      </p:sp>
    </p:spTree>
    <p:extLst>
      <p:ext uri="{BB962C8B-B14F-4D97-AF65-F5344CB8AC3E}">
        <p14:creationId xmlns:p14="http://schemas.microsoft.com/office/powerpoint/2010/main" val="2931434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Class #4</a:t>
            </a:r>
            <a:endParaRPr lang="en-US" u="sng" dirty="0"/>
          </a:p>
        </p:txBody>
      </p:sp>
      <p:sp>
        <p:nvSpPr>
          <p:cNvPr id="3" name="Content Placeholder 2"/>
          <p:cNvSpPr>
            <a:spLocks noGrp="1"/>
          </p:cNvSpPr>
          <p:nvPr>
            <p:ph idx="1"/>
          </p:nvPr>
        </p:nvSpPr>
        <p:spPr/>
        <p:txBody>
          <a:bodyPr/>
          <a:lstStyle/>
          <a:p>
            <a:r>
              <a:rPr lang="en-US" dirty="0" smtClean="0"/>
              <a:t>Styles of Preaching</a:t>
            </a:r>
          </a:p>
          <a:p>
            <a:r>
              <a:rPr lang="en-US" dirty="0" smtClean="0"/>
              <a:t>Discussion on Requirement #2</a:t>
            </a:r>
            <a:endParaRPr lang="en-US" dirty="0"/>
          </a:p>
        </p:txBody>
      </p:sp>
    </p:spTree>
    <p:extLst>
      <p:ext uri="{BB962C8B-B14F-4D97-AF65-F5344CB8AC3E}">
        <p14:creationId xmlns:p14="http://schemas.microsoft.com/office/powerpoint/2010/main" val="4197054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Corinne Ware, </a:t>
            </a:r>
            <a:r>
              <a:rPr lang="en-US" i="1" u="sng" dirty="0"/>
              <a:t>Discover Your Spiritual </a:t>
            </a:r>
            <a:r>
              <a:rPr lang="en-US" i="1" u="sng" dirty="0" smtClean="0"/>
              <a:t>Type</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7631219"/>
              </p:ext>
            </p:extLst>
          </p:nvPr>
        </p:nvGraphicFramePr>
        <p:xfrm>
          <a:off x="838200" y="1771196"/>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Straight Arrow Connector 10"/>
          <p:cNvCxnSpPr/>
          <p:nvPr/>
        </p:nvCxnSpPr>
        <p:spPr>
          <a:xfrm>
            <a:off x="5438899" y="3274221"/>
            <a:ext cx="1353787" cy="139278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5438899" y="3304902"/>
            <a:ext cx="1353787" cy="1392783"/>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64728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Styles of Preaching</a:t>
            </a:r>
            <a:endParaRPr lang="en-US" u="sng" dirty="0"/>
          </a:p>
        </p:txBody>
      </p:sp>
      <p:sp>
        <p:nvSpPr>
          <p:cNvPr id="3" name="Content Placeholder 2"/>
          <p:cNvSpPr>
            <a:spLocks noGrp="1"/>
          </p:cNvSpPr>
          <p:nvPr>
            <p:ph idx="1"/>
          </p:nvPr>
        </p:nvSpPr>
        <p:spPr/>
        <p:txBody>
          <a:bodyPr>
            <a:normAutofit fontScale="92500" lnSpcReduction="20000"/>
          </a:bodyPr>
          <a:lstStyle/>
          <a:p>
            <a:pPr marL="0" lvl="0" indent="0" algn="ctr">
              <a:buNone/>
            </a:pPr>
            <a:r>
              <a:rPr lang="en-US" dirty="0"/>
              <a:t>Thomas G. Long, </a:t>
            </a:r>
            <a:r>
              <a:rPr lang="en-US" i="1" dirty="0"/>
              <a:t>The Witness of Preaching</a:t>
            </a:r>
            <a:r>
              <a:rPr lang="en-US" dirty="0"/>
              <a:t> </a:t>
            </a:r>
            <a:r>
              <a:rPr lang="en-US" dirty="0" smtClean="0"/>
              <a:t>(</a:t>
            </a:r>
            <a:r>
              <a:rPr lang="en-US" dirty="0"/>
              <a:t>Westminster/John Knox, 1989):</a:t>
            </a:r>
          </a:p>
          <a:p>
            <a:pPr marL="0" indent="0">
              <a:buNone/>
            </a:pPr>
            <a:endParaRPr lang="en-US" dirty="0" smtClean="0"/>
          </a:p>
          <a:p>
            <a:pPr marL="0" indent="0">
              <a:buNone/>
            </a:pPr>
            <a:r>
              <a:rPr lang="en-US" dirty="0" smtClean="0"/>
              <a:t>“</a:t>
            </a:r>
            <a:r>
              <a:rPr lang="en-US" dirty="0"/>
              <a:t>Most of the time, . . . </a:t>
            </a:r>
            <a:r>
              <a:rPr lang="en-US" dirty="0" smtClean="0"/>
              <a:t>good </a:t>
            </a:r>
            <a:r>
              <a:rPr lang="en-US" dirty="0"/>
              <a:t>sermon form results from careful thinking </a:t>
            </a:r>
            <a:r>
              <a:rPr lang="en-US" dirty="0" smtClean="0"/>
              <a:t>and planning </a:t>
            </a:r>
            <a:r>
              <a:rPr lang="en-US" dirty="0"/>
              <a:t>in advance.  </a:t>
            </a:r>
            <a:endParaRPr lang="en-US" dirty="0" smtClean="0"/>
          </a:p>
          <a:p>
            <a:pPr marL="0" indent="0">
              <a:lnSpc>
                <a:spcPct val="100000"/>
              </a:lnSpc>
              <a:buNone/>
            </a:pPr>
            <a:r>
              <a:rPr lang="en-US" dirty="0" smtClean="0"/>
              <a:t>Good </a:t>
            </a:r>
            <a:r>
              <a:rPr lang="en-US" dirty="0"/>
              <a:t>sermon form is an artistic achievement, </a:t>
            </a:r>
            <a:endParaRPr lang="en-US" dirty="0" smtClean="0"/>
          </a:p>
          <a:p>
            <a:pPr marL="0" indent="0">
              <a:buNone/>
            </a:pPr>
            <a:r>
              <a:rPr lang="en-US" dirty="0" smtClean="0"/>
              <a:t>and </a:t>
            </a:r>
            <a:r>
              <a:rPr lang="en-US" dirty="0"/>
              <a:t>no universally accepted and always reliable process exists for creating a satisfactory sermon form. . . </a:t>
            </a:r>
            <a:r>
              <a:rPr lang="en-US" dirty="0" smtClean="0"/>
              <a:t>.</a:t>
            </a:r>
          </a:p>
          <a:p>
            <a:pPr marL="0" indent="0">
              <a:buNone/>
            </a:pPr>
            <a:r>
              <a:rPr lang="en-US" dirty="0" smtClean="0"/>
              <a:t>When </a:t>
            </a:r>
            <a:r>
              <a:rPr lang="en-US" dirty="0"/>
              <a:t>we think through, for each and every sermon, all the issues about sermon form, </a:t>
            </a:r>
            <a:r>
              <a:rPr lang="en-US" dirty="0" smtClean="0"/>
              <a:t>the </a:t>
            </a:r>
            <a:r>
              <a:rPr lang="en-US" dirty="0"/>
              <a:t>end result of our thinking will often be not some utterly new and wildly innovative form </a:t>
            </a:r>
            <a:endParaRPr lang="en-US" dirty="0" smtClean="0"/>
          </a:p>
          <a:p>
            <a:pPr marL="0" indent="0">
              <a:buNone/>
            </a:pPr>
            <a:r>
              <a:rPr lang="en-US" dirty="0" smtClean="0"/>
              <a:t>but</a:t>
            </a:r>
            <a:r>
              <a:rPr lang="en-US" dirty="0"/>
              <a:t>, rather, a form that has been employed by many preachers many times before, and quite effectively” (106, 126).  </a:t>
            </a:r>
          </a:p>
          <a:p>
            <a:pPr marL="0" indent="0">
              <a:buNone/>
            </a:pPr>
            <a:endParaRPr lang="en-US" dirty="0"/>
          </a:p>
        </p:txBody>
      </p:sp>
    </p:spTree>
    <p:extLst>
      <p:ext uri="{BB962C8B-B14F-4D97-AF65-F5344CB8AC3E}">
        <p14:creationId xmlns:p14="http://schemas.microsoft.com/office/powerpoint/2010/main" val="501461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Styles of Preaching</a:t>
            </a:r>
            <a:endParaRPr lang="en-US"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9139324"/>
              </p:ext>
            </p:extLst>
          </p:nvPr>
        </p:nvGraphicFramePr>
        <p:xfrm>
          <a:off x="838200" y="1825625"/>
          <a:ext cx="10515600" cy="3134360"/>
        </p:xfrm>
        <a:graphic>
          <a:graphicData uri="http://schemas.openxmlformats.org/drawingml/2006/table">
            <a:tbl>
              <a:tblPr firstRow="1" bandRow="1">
                <a:tableStyleId>{F5AB1C69-6EDB-4FF4-983F-18BD219EF322}</a:tableStyleId>
              </a:tblPr>
              <a:tblGrid>
                <a:gridCol w="5257800"/>
                <a:gridCol w="5257800"/>
              </a:tblGrid>
              <a:tr h="370840">
                <a:tc>
                  <a:txBody>
                    <a:bodyPr/>
                    <a:lstStyle/>
                    <a:p>
                      <a:pPr algn="ctr"/>
                      <a:r>
                        <a:rPr lang="en-US" dirty="0" smtClean="0"/>
                        <a:t>DEDUCTIVE PREACHING </a:t>
                      </a:r>
                    </a:p>
                    <a:p>
                      <a:pPr algn="ctr"/>
                      <a:r>
                        <a:rPr lang="en-US" dirty="0" smtClean="0"/>
                        <a:t>(The</a:t>
                      </a:r>
                      <a:r>
                        <a:rPr lang="en-US" baseline="0" dirty="0" smtClean="0"/>
                        <a:t> </a:t>
                      </a:r>
                      <a:r>
                        <a:rPr lang="en-US" dirty="0" smtClean="0"/>
                        <a:t>old/traditional Homiletic)</a:t>
                      </a:r>
                      <a:endParaRPr lang="en-US" dirty="0"/>
                    </a:p>
                  </a:txBody>
                  <a:tcPr/>
                </a:tc>
                <a:tc>
                  <a:txBody>
                    <a:bodyPr/>
                    <a:lstStyle/>
                    <a:p>
                      <a:pPr algn="ctr"/>
                      <a:r>
                        <a:rPr lang="en-US" dirty="0" smtClean="0"/>
                        <a:t>INDUCTIVE</a:t>
                      </a:r>
                      <a:r>
                        <a:rPr lang="en-US" baseline="0" dirty="0" smtClean="0"/>
                        <a:t> PREACHING  </a:t>
                      </a:r>
                    </a:p>
                    <a:p>
                      <a:pPr algn="ctr"/>
                      <a:r>
                        <a:rPr lang="en-US" baseline="0" dirty="0" smtClean="0"/>
                        <a:t>(The </a:t>
                      </a:r>
                      <a:r>
                        <a:rPr lang="en-US" baseline="0" dirty="0" smtClean="0"/>
                        <a:t>New Homiletic)</a:t>
                      </a:r>
                    </a:p>
                  </a:txBody>
                  <a:tcPr/>
                </a:tc>
              </a:tr>
              <a:tr h="370840">
                <a:tc>
                  <a:txBody>
                    <a:bodyPr/>
                    <a:lstStyle/>
                    <a:p>
                      <a:r>
                        <a:rPr lang="en-US" dirty="0" smtClean="0"/>
                        <a:t>Point-making/space-oriented</a:t>
                      </a:r>
                      <a:endParaRPr lang="en-US" dirty="0"/>
                    </a:p>
                  </a:txBody>
                  <a:tcPr/>
                </a:tc>
                <a:tc>
                  <a:txBody>
                    <a:bodyPr/>
                    <a:lstStyle/>
                    <a:p>
                      <a:r>
                        <a:rPr lang="en-US" dirty="0" smtClean="0"/>
                        <a:t>Narrative/Storytelling/time-oriented</a:t>
                      </a:r>
                      <a:r>
                        <a:rPr lang="en-US" baseline="0" dirty="0" smtClean="0"/>
                        <a:t> </a:t>
                      </a:r>
                      <a:endParaRPr lang="en-US" dirty="0"/>
                    </a:p>
                  </a:txBody>
                  <a:tcPr/>
                </a:tc>
              </a:tr>
              <a:tr h="370840">
                <a:tc>
                  <a:txBody>
                    <a:bodyPr/>
                    <a:lstStyle/>
                    <a:p>
                      <a:r>
                        <a:rPr lang="en-US" dirty="0" smtClean="0"/>
                        <a:t>Preaching as teaching</a:t>
                      </a:r>
                    </a:p>
                  </a:txBody>
                  <a:tcPr/>
                </a:tc>
                <a:tc>
                  <a:txBody>
                    <a:bodyPr/>
                    <a:lstStyle/>
                    <a:p>
                      <a:r>
                        <a:rPr lang="en-US" dirty="0" smtClean="0"/>
                        <a:t>Preaching as an event</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the general </a:t>
                      </a:r>
                      <a:r>
                        <a:rPr lang="en-US" dirty="0" smtClean="0"/>
                        <a:t>truth to particular </a:t>
                      </a:r>
                      <a:r>
                        <a:rPr lang="en-US" dirty="0" smtClean="0"/>
                        <a:t>experiences</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particular </a:t>
                      </a:r>
                      <a:r>
                        <a:rPr lang="en-US" dirty="0" smtClean="0"/>
                        <a:t>experiences </a:t>
                      </a:r>
                      <a:r>
                        <a:rPr lang="en-US" dirty="0" smtClean="0"/>
                        <a:t>to </a:t>
                      </a:r>
                      <a:r>
                        <a:rPr lang="en-US" dirty="0" smtClean="0"/>
                        <a:t>the general </a:t>
                      </a:r>
                      <a:r>
                        <a:rPr lang="en-US" dirty="0" smtClean="0"/>
                        <a:t>truth</a:t>
                      </a:r>
                    </a:p>
                    <a:p>
                      <a:endParaRPr lang="en-US" dirty="0"/>
                    </a:p>
                  </a:txBody>
                  <a:tcPr/>
                </a:tc>
              </a:tr>
              <a:tr h="370840">
                <a:tc>
                  <a:txBody>
                    <a:bodyPr/>
                    <a:lstStyle/>
                    <a:p>
                      <a:r>
                        <a:rPr lang="en-US" dirty="0" smtClean="0"/>
                        <a:t>Didactic, rationalistic, conceptual</a:t>
                      </a:r>
                      <a:endParaRPr lang="en-US" dirty="0"/>
                    </a:p>
                  </a:txBody>
                  <a:tcPr/>
                </a:tc>
                <a:tc>
                  <a:txBody>
                    <a:bodyPr/>
                    <a:lstStyle/>
                    <a:p>
                      <a:r>
                        <a:rPr lang="en-US" dirty="0" smtClean="0"/>
                        <a:t>Imaginative,</a:t>
                      </a:r>
                      <a:r>
                        <a:rPr lang="en-US" baseline="0" dirty="0" smtClean="0"/>
                        <a:t> evocative, inspirational</a:t>
                      </a:r>
                      <a:endParaRPr lang="en-US" dirty="0"/>
                    </a:p>
                  </a:txBody>
                  <a:tcPr/>
                </a:tc>
              </a:tr>
              <a:tr h="370840">
                <a:tc>
                  <a:txBody>
                    <a:bodyPr/>
                    <a:lstStyle/>
                    <a:p>
                      <a:r>
                        <a:rPr lang="en-US" dirty="0" smtClean="0"/>
                        <a:t>From explication</a:t>
                      </a:r>
                      <a:r>
                        <a:rPr lang="en-US" baseline="0" dirty="0" smtClean="0"/>
                        <a:t> to application</a:t>
                      </a:r>
                      <a:endParaRPr lang="en-US" dirty="0"/>
                    </a:p>
                  </a:txBody>
                  <a:tcPr/>
                </a:tc>
                <a:tc>
                  <a:txBody>
                    <a:bodyPr/>
                    <a:lstStyle/>
                    <a:p>
                      <a:r>
                        <a:rPr lang="en-US" dirty="0" smtClean="0"/>
                        <a:t>Plot/movement</a:t>
                      </a:r>
                      <a:endParaRPr lang="en-US" dirty="0"/>
                    </a:p>
                  </a:txBody>
                  <a:tcPr/>
                </a:tc>
              </a:tr>
              <a:tr h="370840">
                <a:tc>
                  <a:txBody>
                    <a:bodyPr/>
                    <a:lstStyle/>
                    <a:p>
                      <a:r>
                        <a:rPr lang="en-US" dirty="0" smtClean="0"/>
                        <a:t>Illustration as a window</a:t>
                      </a:r>
                      <a:endParaRPr lang="en-US" dirty="0"/>
                    </a:p>
                  </a:txBody>
                  <a:tcPr/>
                </a:tc>
                <a:tc>
                  <a:txBody>
                    <a:bodyPr/>
                    <a:lstStyle/>
                    <a:p>
                      <a:r>
                        <a:rPr lang="en-US" dirty="0" smtClean="0"/>
                        <a:t>Illustration as a doorway opening into a larger room</a:t>
                      </a:r>
                      <a:endParaRPr lang="en-US" dirty="0"/>
                    </a:p>
                  </a:txBody>
                  <a:tcPr/>
                </a:tc>
              </a:tr>
            </a:tbl>
          </a:graphicData>
        </a:graphic>
      </p:graphicFrame>
    </p:spTree>
    <p:extLst>
      <p:ext uri="{BB962C8B-B14F-4D97-AF65-F5344CB8AC3E}">
        <p14:creationId xmlns:p14="http://schemas.microsoft.com/office/powerpoint/2010/main" val="3978606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 </a:t>
            </a:r>
            <a:r>
              <a:rPr lang="en-US" u="sng" dirty="0" smtClean="0"/>
              <a:t>Old/Traditional </a:t>
            </a:r>
            <a:r>
              <a:rPr lang="en-US" u="sng" dirty="0" smtClean="0"/>
              <a:t>Style</a:t>
            </a:r>
            <a:endParaRPr lang="en-US" u="sng"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Introduction: the propositional statement</a:t>
            </a:r>
          </a:p>
          <a:p>
            <a:pPr marL="514350" indent="-514350">
              <a:buAutoNum type="arabicPeriod"/>
            </a:pPr>
            <a:r>
              <a:rPr lang="en-US" dirty="0" smtClean="0"/>
              <a:t>Point 1: the exposition of the text and application with an illustration</a:t>
            </a:r>
          </a:p>
          <a:p>
            <a:pPr marL="514350" indent="-514350">
              <a:buAutoNum type="arabicPeriod"/>
            </a:pPr>
            <a:r>
              <a:rPr lang="en-US" dirty="0" smtClean="0"/>
              <a:t>Point 2: </a:t>
            </a:r>
          </a:p>
          <a:p>
            <a:pPr marL="514350" indent="-514350">
              <a:buAutoNum type="arabicPeriod"/>
            </a:pPr>
            <a:r>
              <a:rPr lang="en-US" dirty="0" smtClean="0"/>
              <a:t>Point 3:</a:t>
            </a:r>
          </a:p>
          <a:p>
            <a:pPr marL="514350" indent="-514350">
              <a:buAutoNum type="arabicPeriod"/>
            </a:pPr>
            <a:r>
              <a:rPr lang="en-US" dirty="0" smtClean="0"/>
              <a:t>Conclusion: the summary of the points and a poem as a concluding remark</a:t>
            </a:r>
          </a:p>
          <a:p>
            <a:pPr marL="0" indent="0">
              <a:buNone/>
            </a:pPr>
            <a:r>
              <a:rPr lang="en-US" dirty="0"/>
              <a:t>	</a:t>
            </a:r>
            <a:r>
              <a:rPr lang="en-US" dirty="0" smtClean="0"/>
              <a:t>Intro._________________</a:t>
            </a:r>
          </a:p>
          <a:p>
            <a:pPr marL="0" indent="0">
              <a:buNone/>
            </a:pPr>
            <a:r>
              <a:rPr lang="en-US" dirty="0"/>
              <a:t>	</a:t>
            </a:r>
            <a:r>
              <a:rPr lang="en-US" dirty="0" smtClean="0"/>
              <a:t>1. ____________________</a:t>
            </a:r>
          </a:p>
          <a:p>
            <a:pPr marL="0" indent="0">
              <a:buNone/>
            </a:pPr>
            <a:r>
              <a:rPr lang="en-US" dirty="0"/>
              <a:t>	</a:t>
            </a:r>
            <a:r>
              <a:rPr lang="en-US" dirty="0" smtClean="0"/>
              <a:t>2. ___________________</a:t>
            </a:r>
          </a:p>
          <a:p>
            <a:pPr marL="0" indent="0">
              <a:buNone/>
            </a:pPr>
            <a:r>
              <a:rPr lang="en-US" dirty="0"/>
              <a:t>	</a:t>
            </a:r>
            <a:r>
              <a:rPr lang="en-US" dirty="0" smtClean="0"/>
              <a:t>3. ____________________</a:t>
            </a:r>
          </a:p>
          <a:p>
            <a:pPr marL="0" indent="0">
              <a:buNone/>
            </a:pPr>
            <a:r>
              <a:rPr lang="en-US" dirty="0" smtClean="0"/>
              <a:t>	Conclusion____________</a:t>
            </a:r>
            <a:endParaRPr lang="en-US" dirty="0"/>
          </a:p>
        </p:txBody>
      </p:sp>
    </p:spTree>
    <p:extLst>
      <p:ext uri="{BB962C8B-B14F-4D97-AF65-F5344CB8AC3E}">
        <p14:creationId xmlns:p14="http://schemas.microsoft.com/office/powerpoint/2010/main" val="1884605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 New Homiletic</a:t>
            </a:r>
            <a:endParaRPr lang="en-US" u="sng" dirty="0"/>
          </a:p>
        </p:txBody>
      </p:sp>
      <p:sp>
        <p:nvSpPr>
          <p:cNvPr id="3" name="Content Placeholder 2"/>
          <p:cNvSpPr>
            <a:spLocks noGrp="1"/>
          </p:cNvSpPr>
          <p:nvPr>
            <p:ph idx="1"/>
          </p:nvPr>
        </p:nvSpPr>
        <p:spPr/>
        <p:txBody>
          <a:bodyPr/>
          <a:lstStyle/>
          <a:p>
            <a:pPr marL="0" lvl="0" indent="0" algn="ctr">
              <a:buNone/>
            </a:pPr>
            <a:r>
              <a:rPr lang="en-US" dirty="0"/>
              <a:t>Fred Craddock, </a:t>
            </a:r>
            <a:r>
              <a:rPr lang="en-US" i="1" dirty="0"/>
              <a:t>As One Without Authority</a:t>
            </a:r>
            <a:r>
              <a:rPr lang="en-US" dirty="0"/>
              <a:t> (Abingdon, 1971):</a:t>
            </a:r>
          </a:p>
          <a:p>
            <a:r>
              <a:rPr lang="en-US" dirty="0" smtClean="0"/>
              <a:t>“. </a:t>
            </a:r>
            <a:r>
              <a:rPr lang="en-US" dirty="0"/>
              <a:t>. . effective preaching calls for a method consistent with one’s theology because the method is message; form and content are of a piece” (20</a:t>
            </a:r>
            <a:r>
              <a:rPr lang="en-US" dirty="0" smtClean="0"/>
              <a:t>).</a:t>
            </a:r>
          </a:p>
          <a:p>
            <a:r>
              <a:rPr lang="en-US" dirty="0" smtClean="0"/>
              <a:t>The deductive approach vs. the inductive approach</a:t>
            </a:r>
            <a:endParaRPr lang="en-US" dirty="0"/>
          </a:p>
          <a:p>
            <a:pPr marL="0" indent="0">
              <a:buNone/>
            </a:pPr>
            <a:r>
              <a:rPr lang="en-US" dirty="0" smtClean="0"/>
              <a:t>	the universal truth			particular experiences</a:t>
            </a:r>
          </a:p>
          <a:p>
            <a:pPr marL="0" indent="0">
              <a:buNone/>
            </a:pPr>
            <a:endParaRPr lang="en-US" dirty="0"/>
          </a:p>
          <a:p>
            <a:pPr marL="0" indent="0">
              <a:buNone/>
            </a:pPr>
            <a:endParaRPr lang="en-US" dirty="0" smtClean="0"/>
          </a:p>
          <a:p>
            <a:pPr marL="0" indent="0">
              <a:buNone/>
            </a:pPr>
            <a:r>
              <a:rPr lang="en-US" dirty="0"/>
              <a:t>	</a:t>
            </a:r>
            <a:r>
              <a:rPr lang="en-US" dirty="0" smtClean="0"/>
              <a:t>particular experiences		the universal truth</a:t>
            </a:r>
            <a:endParaRPr lang="en-US" dirty="0"/>
          </a:p>
        </p:txBody>
      </p:sp>
      <p:sp>
        <p:nvSpPr>
          <p:cNvPr id="4" name="Isosceles Triangle 3"/>
          <p:cNvSpPr/>
          <p:nvPr/>
        </p:nvSpPr>
        <p:spPr>
          <a:xfrm>
            <a:off x="2307772" y="463731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erge 4"/>
          <p:cNvSpPr/>
          <p:nvPr/>
        </p:nvSpPr>
        <p:spPr>
          <a:xfrm>
            <a:off x="7284938" y="4680857"/>
            <a:ext cx="1197428" cy="827314"/>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6045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 New Homiletic</a:t>
            </a:r>
            <a:endParaRPr lang="en-US" u="sng" dirty="0"/>
          </a:p>
        </p:txBody>
      </p:sp>
      <p:sp>
        <p:nvSpPr>
          <p:cNvPr id="3" name="Content Placeholder 2"/>
          <p:cNvSpPr>
            <a:spLocks noGrp="1"/>
          </p:cNvSpPr>
          <p:nvPr>
            <p:ph idx="1"/>
          </p:nvPr>
        </p:nvSpPr>
        <p:spPr/>
        <p:txBody>
          <a:bodyPr/>
          <a:lstStyle/>
          <a:p>
            <a:pPr marL="0" lvl="0" indent="0" algn="ctr">
              <a:buNone/>
            </a:pPr>
            <a:r>
              <a:rPr lang="en-US" dirty="0"/>
              <a:t>David </a:t>
            </a:r>
            <a:r>
              <a:rPr lang="en-US" dirty="0" err="1"/>
              <a:t>Buttrick</a:t>
            </a:r>
            <a:r>
              <a:rPr lang="en-US" dirty="0"/>
              <a:t>, </a:t>
            </a:r>
            <a:r>
              <a:rPr lang="en-US" i="1" dirty="0"/>
              <a:t>Homiletic</a:t>
            </a:r>
            <a:r>
              <a:rPr lang="en-US" dirty="0"/>
              <a:t> (Fortress, 1987):</a:t>
            </a:r>
          </a:p>
          <a:p>
            <a:pPr marL="0" indent="0">
              <a:buNone/>
            </a:pPr>
            <a:r>
              <a:rPr lang="en-US" dirty="0" smtClean="0"/>
              <a:t>“</a:t>
            </a:r>
            <a:r>
              <a:rPr lang="en-US" dirty="0"/>
              <a:t>Sermons are a movement of language from one idea to another, each idea being shaped in a bundle of words.  Thus, when we preach we speak informed modules of language arranged in some patterned sequence.  These modules of language we will call “moves” (23</a:t>
            </a:r>
            <a:r>
              <a:rPr lang="en-US" dirty="0" smtClean="0"/>
              <a:t>).</a:t>
            </a:r>
          </a:p>
          <a:p>
            <a:pPr marL="0" indent="0">
              <a:buNone/>
            </a:pPr>
            <a:endParaRPr lang="en-US" dirty="0"/>
          </a:p>
          <a:p>
            <a:pPr marL="0" indent="0">
              <a:buNone/>
            </a:pPr>
            <a:endParaRPr lang="en-US" dirty="0"/>
          </a:p>
        </p:txBody>
      </p:sp>
      <p:sp>
        <p:nvSpPr>
          <p:cNvPr id="4" name="Action Button: Custom 3">
            <a:hlinkClick r:id="" action="ppaction://noaction" highlightClick="1"/>
          </p:cNvPr>
          <p:cNvSpPr/>
          <p:nvPr/>
        </p:nvSpPr>
        <p:spPr>
          <a:xfrm>
            <a:off x="1556657" y="4517571"/>
            <a:ext cx="1042416" cy="1948540"/>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Custom 4">
            <a:hlinkClick r:id="" action="ppaction://noaction" highlightClick="1"/>
          </p:cNvPr>
          <p:cNvSpPr/>
          <p:nvPr/>
        </p:nvSpPr>
        <p:spPr>
          <a:xfrm>
            <a:off x="3526971" y="5192486"/>
            <a:ext cx="45719" cy="45719"/>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Custom 5">
            <a:hlinkClick r:id="" action="ppaction://noaction" highlightClick="1"/>
          </p:cNvPr>
          <p:cNvSpPr/>
          <p:nvPr/>
        </p:nvSpPr>
        <p:spPr>
          <a:xfrm>
            <a:off x="2934352" y="4496885"/>
            <a:ext cx="1042416" cy="194854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Custom 6">
            <a:hlinkClick r:id="" action="ppaction://noaction" highlightClick="1"/>
          </p:cNvPr>
          <p:cNvSpPr/>
          <p:nvPr/>
        </p:nvSpPr>
        <p:spPr>
          <a:xfrm>
            <a:off x="4428205" y="4494709"/>
            <a:ext cx="1042416" cy="1948541"/>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Custom 7">
            <a:hlinkClick r:id="" action="ppaction://noaction" highlightClick="1"/>
          </p:cNvPr>
          <p:cNvSpPr/>
          <p:nvPr/>
        </p:nvSpPr>
        <p:spPr>
          <a:xfrm>
            <a:off x="8022771" y="5243432"/>
            <a:ext cx="45719" cy="45719"/>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Custom 8">
            <a:hlinkClick r:id="" action="ppaction://noaction" highlightClick="1"/>
          </p:cNvPr>
          <p:cNvSpPr/>
          <p:nvPr/>
        </p:nvSpPr>
        <p:spPr>
          <a:xfrm>
            <a:off x="5932060" y="4504507"/>
            <a:ext cx="1042416" cy="1948541"/>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Custom 9">
            <a:hlinkClick r:id="" action="ppaction://noaction" highlightClick="1"/>
          </p:cNvPr>
          <p:cNvSpPr/>
          <p:nvPr/>
        </p:nvSpPr>
        <p:spPr>
          <a:xfrm>
            <a:off x="7435915" y="4457699"/>
            <a:ext cx="1042416" cy="200841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lock Arc 10"/>
          <p:cNvSpPr/>
          <p:nvPr/>
        </p:nvSpPr>
        <p:spPr>
          <a:xfrm>
            <a:off x="2122714" y="4060371"/>
            <a:ext cx="1317171" cy="914400"/>
          </a:xfrm>
          <a:prstGeom prst="blockArc">
            <a:avLst>
              <a:gd name="adj1" fmla="val 10615017"/>
              <a:gd name="adj2" fmla="val 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Block Arc 11"/>
          <p:cNvSpPr/>
          <p:nvPr/>
        </p:nvSpPr>
        <p:spPr>
          <a:xfrm>
            <a:off x="3653903" y="4071256"/>
            <a:ext cx="1295400" cy="914400"/>
          </a:xfrm>
          <a:prstGeom prst="blockArc">
            <a:avLst>
              <a:gd name="adj1" fmla="val 10738813"/>
              <a:gd name="adj2" fmla="val 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Block Arc 12"/>
          <p:cNvSpPr/>
          <p:nvPr/>
        </p:nvSpPr>
        <p:spPr>
          <a:xfrm>
            <a:off x="5181600" y="4037509"/>
            <a:ext cx="1219199" cy="914400"/>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Block Arc 14"/>
          <p:cNvSpPr/>
          <p:nvPr/>
        </p:nvSpPr>
        <p:spPr>
          <a:xfrm>
            <a:off x="6629400" y="4052750"/>
            <a:ext cx="1317172" cy="838200"/>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39306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The New Homiletic</a:t>
            </a:r>
            <a:endParaRPr lang="en-US" dirty="0"/>
          </a:p>
        </p:txBody>
      </p:sp>
      <p:sp>
        <p:nvSpPr>
          <p:cNvPr id="3" name="Content Placeholder 2"/>
          <p:cNvSpPr>
            <a:spLocks noGrp="1"/>
          </p:cNvSpPr>
          <p:nvPr>
            <p:ph idx="1"/>
          </p:nvPr>
        </p:nvSpPr>
        <p:spPr/>
        <p:txBody>
          <a:bodyPr/>
          <a:lstStyle/>
          <a:p>
            <a:pPr marL="0" lvl="0" indent="0" algn="ctr">
              <a:buNone/>
            </a:pPr>
            <a:r>
              <a:rPr lang="en-US" dirty="0"/>
              <a:t>Henry Mitchell, </a:t>
            </a:r>
            <a:r>
              <a:rPr lang="en-US" i="1" dirty="0"/>
              <a:t>Celebration and Experience in Preaching</a:t>
            </a:r>
            <a:r>
              <a:rPr lang="en-US" dirty="0"/>
              <a:t> </a:t>
            </a:r>
            <a:endParaRPr lang="en-US" dirty="0" smtClean="0"/>
          </a:p>
          <a:p>
            <a:pPr marL="0" lvl="0" indent="0" algn="ctr">
              <a:buNone/>
            </a:pPr>
            <a:r>
              <a:rPr lang="en-US" dirty="0" smtClean="0"/>
              <a:t>(</a:t>
            </a:r>
            <a:r>
              <a:rPr lang="en-US" dirty="0"/>
              <a:t>Abingdon, 1990):</a:t>
            </a:r>
          </a:p>
          <a:p>
            <a:pPr marL="0" indent="0">
              <a:buNone/>
            </a:pPr>
            <a:r>
              <a:rPr lang="en-US" dirty="0" smtClean="0"/>
              <a:t>“</a:t>
            </a:r>
            <a:r>
              <a:rPr lang="en-US" dirty="0"/>
              <a:t>Knowing that emotion is inescapable, the preacher must weigh each homiletical move for impact or effect, making sure that, so far as is in his or her power, the emotional involvement and suspense ascend progressively, to the final celebration.  This concluding element is the essential ecstatic reinforcement of the Word for all people” (34).</a:t>
            </a: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3031070532"/>
              </p:ext>
            </p:extLst>
          </p:nvPr>
        </p:nvGraphicFramePr>
        <p:xfrm>
          <a:off x="1926770" y="5040085"/>
          <a:ext cx="7209971" cy="1609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1663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584"/>
            <a:ext cx="10515600" cy="1325563"/>
          </a:xfrm>
        </p:spPr>
        <p:txBody>
          <a:bodyPr/>
          <a:lstStyle/>
          <a:p>
            <a:pPr algn="ctr"/>
            <a:r>
              <a:rPr lang="en-US" u="sng" dirty="0"/>
              <a:t>The New Homiletic</a:t>
            </a:r>
            <a:endParaRPr lang="en-US" dirty="0"/>
          </a:p>
        </p:txBody>
      </p:sp>
      <p:sp>
        <p:nvSpPr>
          <p:cNvPr id="3" name="Content Placeholder 2"/>
          <p:cNvSpPr>
            <a:spLocks noGrp="1"/>
          </p:cNvSpPr>
          <p:nvPr>
            <p:ph idx="1"/>
          </p:nvPr>
        </p:nvSpPr>
        <p:spPr>
          <a:xfrm>
            <a:off x="838200" y="1603147"/>
            <a:ext cx="10515600" cy="4351338"/>
          </a:xfrm>
        </p:spPr>
        <p:txBody>
          <a:bodyPr>
            <a:normAutofit fontScale="92500" lnSpcReduction="10000"/>
          </a:bodyPr>
          <a:lstStyle/>
          <a:p>
            <a:pPr marL="0" lvl="0" indent="0" algn="ctr">
              <a:buNone/>
            </a:pPr>
            <a:r>
              <a:rPr lang="en-US" dirty="0" smtClean="0"/>
              <a:t>Eugene </a:t>
            </a:r>
            <a:r>
              <a:rPr lang="en-US" dirty="0"/>
              <a:t>Lowry, </a:t>
            </a:r>
            <a:r>
              <a:rPr lang="en-US" i="1" dirty="0"/>
              <a:t>The Homiletical Plot</a:t>
            </a:r>
            <a:r>
              <a:rPr lang="en-US" dirty="0"/>
              <a:t> (John Knox, 1980):</a:t>
            </a:r>
          </a:p>
          <a:p>
            <a:pPr marL="0" indent="0">
              <a:buNone/>
            </a:pPr>
            <a:r>
              <a:rPr lang="en-US" dirty="0"/>
              <a:t> </a:t>
            </a:r>
            <a:r>
              <a:rPr lang="en-US" dirty="0" smtClean="0"/>
              <a:t>“</a:t>
            </a:r>
            <a:r>
              <a:rPr lang="en-US" dirty="0"/>
              <a:t>Because a sermon is an event-in-time—existing in time, not space—a process and not a collection of parts, it is helpful to think of sequence rather than structure.  I propose five basic sequential stages to a typical sermonic process—a plot which may be visualized in the following way: . . . ” (25).</a:t>
            </a:r>
          </a:p>
          <a:p>
            <a:pPr lvl="1"/>
            <a:r>
              <a:rPr lang="en-US" dirty="0" smtClean="0"/>
              <a:t>upsetting </a:t>
            </a:r>
            <a:r>
              <a:rPr lang="en-US" dirty="0"/>
              <a:t>the equilibrium (Oops)</a:t>
            </a:r>
          </a:p>
          <a:p>
            <a:pPr lvl="1"/>
            <a:r>
              <a:rPr lang="en-US" dirty="0"/>
              <a:t>analyzing the discrepancy (Ugh)</a:t>
            </a:r>
          </a:p>
          <a:p>
            <a:pPr lvl="1"/>
            <a:r>
              <a:rPr lang="en-US" dirty="0"/>
              <a:t>disclosing the clue to resolution (Aha)</a:t>
            </a:r>
          </a:p>
          <a:p>
            <a:pPr lvl="1"/>
            <a:r>
              <a:rPr lang="en-US" dirty="0"/>
              <a:t>experiencing the gospel (</a:t>
            </a:r>
            <a:r>
              <a:rPr lang="en-US" dirty="0" err="1"/>
              <a:t>Whee</a:t>
            </a:r>
            <a:r>
              <a:rPr lang="en-US" dirty="0"/>
              <a:t>)</a:t>
            </a:r>
          </a:p>
          <a:p>
            <a:pPr lvl="1"/>
            <a:r>
              <a:rPr lang="en-US" dirty="0"/>
              <a:t>anticipating the consequences (Yeah</a:t>
            </a:r>
            <a:r>
              <a:rPr lang="en-US" dirty="0" smtClean="0"/>
              <a:t>)</a:t>
            </a:r>
          </a:p>
          <a:p>
            <a:pPr lvl="1"/>
            <a:endParaRPr lang="en-US" dirty="0"/>
          </a:p>
          <a:p>
            <a:r>
              <a:rPr lang="en-US" i="1" dirty="0"/>
              <a:t>How To Preach A Parable</a:t>
            </a:r>
            <a:r>
              <a:rPr lang="en-US" dirty="0"/>
              <a:t> (Abingdon, 1989)</a:t>
            </a:r>
          </a:p>
          <a:p>
            <a:pPr marL="0" indent="0">
              <a:buNone/>
            </a:pPr>
            <a:endParaRPr lang="en-US" dirty="0"/>
          </a:p>
        </p:txBody>
      </p:sp>
      <p:pic>
        <p:nvPicPr>
          <p:cNvPr id="1026" name="Picture 2" descr="The Homiletical Plot: The Sermon as Narrative Art Form, Revised  -     By: Eugene L. Lowry&#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0749" y="3561628"/>
            <a:ext cx="1601932" cy="2589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678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An Asian Style of Preaching</a:t>
            </a:r>
            <a:endParaRPr lang="en-US" u="sng" dirty="0"/>
          </a:p>
        </p:txBody>
      </p:sp>
      <p:sp>
        <p:nvSpPr>
          <p:cNvPr id="3" name="Content Placeholder 2"/>
          <p:cNvSpPr>
            <a:spLocks noGrp="1"/>
          </p:cNvSpPr>
          <p:nvPr>
            <p:ph idx="1"/>
          </p:nvPr>
        </p:nvSpPr>
        <p:spPr>
          <a:xfrm>
            <a:off x="838200" y="1703387"/>
            <a:ext cx="10515600" cy="4351338"/>
          </a:xfrm>
        </p:spPr>
        <p:txBody>
          <a:bodyPr>
            <a:normAutofit/>
          </a:bodyPr>
          <a:lstStyle/>
          <a:p>
            <a:pPr marL="0" lvl="0" indent="0" algn="ctr">
              <a:buNone/>
            </a:pPr>
            <a:r>
              <a:rPr lang="en-US" dirty="0"/>
              <a:t>Eunjoo M. Kim, </a:t>
            </a:r>
            <a:r>
              <a:rPr lang="en-US" i="1" dirty="0"/>
              <a:t>Preaching the Presence of God</a:t>
            </a:r>
            <a:r>
              <a:rPr lang="en-US" dirty="0"/>
              <a:t> (Judson, 1999):</a:t>
            </a:r>
          </a:p>
          <a:p>
            <a:pPr marL="0" indent="0">
              <a:buNone/>
            </a:pPr>
            <a:r>
              <a:rPr lang="en-US" sz="2400" dirty="0" smtClean="0"/>
              <a:t>“ </a:t>
            </a:r>
            <a:r>
              <a:rPr lang="en-US" sz="2400" dirty="0"/>
              <a:t>Although both the inductive and narrative sermon forms seem to be readily used for indirect communication, the Asian communication theory introduces a spiral form as another way of indirect communication.  This is a typical indirect approach turning around and around the subject until it reaches the central point. . . . the spiral form is a series of cyclical movements ‘winding around a center or pole and gradually . . </a:t>
            </a:r>
            <a:r>
              <a:rPr lang="en-US" sz="2400" dirty="0" smtClean="0"/>
              <a:t>. approaching </a:t>
            </a:r>
            <a:r>
              <a:rPr lang="en-US" sz="2400" dirty="0"/>
              <a:t>it’” (123).   </a:t>
            </a:r>
          </a:p>
          <a:p>
            <a:r>
              <a:rPr lang="en-US" sz="2400" dirty="0" smtClean="0"/>
              <a:t>The </a:t>
            </a:r>
            <a:r>
              <a:rPr lang="en-US" sz="2400" dirty="0"/>
              <a:t>Gyre vs. The Spiral: the gyre form juxtaposes stories without close association, while the spiral form interrelates the stories within the significance of theological theme of the sermon.</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4499" y="5069567"/>
            <a:ext cx="1126672" cy="1679575"/>
          </a:xfrm>
          <a:prstGeom prst="rect">
            <a:avLst/>
          </a:prstGeom>
        </p:spPr>
      </p:pic>
    </p:spTree>
    <p:extLst>
      <p:ext uri="{BB962C8B-B14F-4D97-AF65-F5344CB8AC3E}">
        <p14:creationId xmlns:p14="http://schemas.microsoft.com/office/powerpoint/2010/main" val="986960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1293</TotalTime>
  <Words>617</Words>
  <Application>Microsoft Office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Class #4</vt:lpstr>
      <vt:lpstr>Styles of Preaching</vt:lpstr>
      <vt:lpstr>Styles of Preaching</vt:lpstr>
      <vt:lpstr>The Old/Traditional Style</vt:lpstr>
      <vt:lpstr>The New Homiletic</vt:lpstr>
      <vt:lpstr>The New Homiletic</vt:lpstr>
      <vt:lpstr>The New Homiletic</vt:lpstr>
      <vt:lpstr>The New Homiletic</vt:lpstr>
      <vt:lpstr>An Asian Style of Preaching</vt:lpstr>
      <vt:lpstr>Corinne Ware, Discover Your Spiritual Type</vt:lpstr>
    </vt:vector>
  </TitlesOfParts>
  <Company>Iliff School of Theology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#4</dc:title>
  <dc:creator>Kim, Eunjoo</dc:creator>
  <cp:lastModifiedBy>Kim, Eunjoo</cp:lastModifiedBy>
  <cp:revision>34</cp:revision>
  <dcterms:created xsi:type="dcterms:W3CDTF">2015-10-04T00:02:41Z</dcterms:created>
  <dcterms:modified xsi:type="dcterms:W3CDTF">2015-10-07T22:32:38Z</dcterms:modified>
</cp:coreProperties>
</file>