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29A5-DF68-48E1-822F-82D2175FCD2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4E8-98BC-414C-BE32-C2FFEAFE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0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29A5-DF68-48E1-822F-82D2175FCD2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4E8-98BC-414C-BE32-C2FFEAFE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9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29A5-DF68-48E1-822F-82D2175FCD2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4E8-98BC-414C-BE32-C2FFEAFE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9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29A5-DF68-48E1-822F-82D2175FCD2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4E8-98BC-414C-BE32-C2FFEAFE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9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29A5-DF68-48E1-822F-82D2175FCD2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4E8-98BC-414C-BE32-C2FFEAFE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1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29A5-DF68-48E1-822F-82D2175FCD2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4E8-98BC-414C-BE32-C2FFEAFE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3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29A5-DF68-48E1-822F-82D2175FCD2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4E8-98BC-414C-BE32-C2FFEAFE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29A5-DF68-48E1-822F-82D2175FCD2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4E8-98BC-414C-BE32-C2FFEAFE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2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29A5-DF68-48E1-822F-82D2175FCD2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4E8-98BC-414C-BE32-C2FFEAFE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29A5-DF68-48E1-822F-82D2175FCD2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4E8-98BC-414C-BE32-C2FFEAFE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9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229A5-DF68-48E1-822F-82D2175FCD2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84E8-98BC-414C-BE32-C2FFEAFE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6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229A5-DF68-48E1-822F-82D2175FCD2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84E8-98BC-414C-BE32-C2FFEAFE1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5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7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Class #6: Preaching and Ethical Issues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The Process of Sermon Preparation:</a:t>
            </a:r>
          </a:p>
          <a:p>
            <a:pPr marL="0" indent="0" algn="ctr">
              <a:buNone/>
            </a:pPr>
            <a:r>
              <a:rPr lang="en-US" dirty="0" smtClean="0"/>
              <a:t>From difficult dialogues (diverse opinions)</a:t>
            </a:r>
          </a:p>
          <a:p>
            <a:pPr marL="0" indent="0" algn="ctr">
              <a:buNone/>
            </a:pPr>
            <a:r>
              <a:rPr lang="en-US" dirty="0" smtClean="0"/>
              <a:t>Through critical conversation</a:t>
            </a:r>
          </a:p>
          <a:p>
            <a:pPr marL="0" indent="0" algn="ctr">
              <a:buNone/>
            </a:pPr>
            <a:r>
              <a:rPr lang="en-US" dirty="0" smtClean="0"/>
              <a:t>To constructive Consensus (The Good News)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I. “From Difficult Dialogues”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What do the listeners think about the issue?  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What are their direct and/or indirect experiences in relation to the issue?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How many different voices do you hear (or imagine) regarding the issue?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342900" lvl="1" indent="-342900"/>
            <a:r>
              <a:rPr lang="en-US" sz="2800" dirty="0" smtClean="0"/>
              <a:t>Methods: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Quantitative methods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Qualitative methods</a:t>
            </a:r>
          </a:p>
          <a:p>
            <a:pPr marL="0" lvl="1" indent="0">
              <a:buNone/>
            </a:pPr>
            <a:endParaRPr lang="en-US" dirty="0" smtClean="0"/>
          </a:p>
          <a:p>
            <a:pPr marL="800100" lvl="2" indent="-342900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29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II. “Through Critical Conversation”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Why do they think differently?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How do their backgrounds (race, gender, sexuality, social and economic class, theological orientation, political affiliation, etc.) influence their way of thinking and feeling on the issue?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How do you integrate different voices/positions into one sphere to create a “triadic path”? </a:t>
            </a:r>
          </a:p>
          <a:p>
            <a:pPr marL="342900" lvl="1" indent="-342900"/>
            <a:r>
              <a:rPr lang="en-US" sz="2800" dirty="0" smtClean="0"/>
              <a:t>Methods: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Intersectional analysis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Interdisciplinary studies</a:t>
            </a:r>
          </a:p>
        </p:txBody>
      </p:sp>
    </p:spTree>
    <p:extLst>
      <p:ext uri="{BB962C8B-B14F-4D97-AF65-F5344CB8AC3E}">
        <p14:creationId xmlns:p14="http://schemas.microsoft.com/office/powerpoint/2010/main" val="3523559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III. To Constructive Consensus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What would be a common concern among different voices/positions?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What would be a theological theme that can best represents the common concern?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What biblical text(s) would be useful to explore the theological theme in relation to the issue?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Methods: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Theological dictionaries and concordance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7 Steps of Biblical Interpretation for Preaching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Styles of Shared </a:t>
            </a:r>
            <a:r>
              <a:rPr lang="en-US" u="sng" smtClean="0"/>
              <a:t>(Group) </a:t>
            </a:r>
            <a:r>
              <a:rPr lang="en-US" u="sng" dirty="0" smtClean="0"/>
              <a:t>Preaching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226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Class #6: Preaching and Ethical Issues</vt:lpstr>
      <vt:lpstr>I. “From Difficult Dialogues”</vt:lpstr>
      <vt:lpstr>II. “Through Critical Conversation”</vt:lpstr>
      <vt:lpstr>III. To Constructive Consensus</vt:lpstr>
      <vt:lpstr>Styles of Shared (Group) Preaching</vt:lpstr>
    </vt:vector>
  </TitlesOfParts>
  <Company>Iliff School of Theology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 Eunjoo</dc:creator>
  <cp:lastModifiedBy>Kim, Eunjoo</cp:lastModifiedBy>
  <cp:revision>8</cp:revision>
  <dcterms:created xsi:type="dcterms:W3CDTF">2015-10-19T19:56:32Z</dcterms:created>
  <dcterms:modified xsi:type="dcterms:W3CDTF">2015-10-19T20:57:18Z</dcterms:modified>
</cp:coreProperties>
</file>