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EB2734D-6593-43E4-8546-E6883B8B0B6C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C9C66B9-ECC6-49A1-9658-2DBFEF2F9A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Emil Brunner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Christian Theologian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Brunner vs Barth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Note of interest: both had fervent responses to each other but the real interest is they were at one point theological comrades.</a:t>
            </a:r>
          </a:p>
          <a:p>
            <a:r>
              <a:rPr lang="en-US" dirty="0" smtClean="0"/>
              <a:t>The focus of their debate was nature and grace, creation and redemption, and state and church.</a:t>
            </a:r>
          </a:p>
          <a:p>
            <a:r>
              <a:rPr lang="en-US" dirty="0" smtClean="0"/>
              <a:t>Brunner believed that nature was a point of contact for humans.  The imago Dei though fallen give a remnant awareness of God.  The church must preach the Gospel to those that have this remnant awareness.  </a:t>
            </a:r>
          </a:p>
          <a:p>
            <a:r>
              <a:rPr lang="en-US" dirty="0" smtClean="0"/>
              <a:t>Barth denies any revelation that is not a revelation through Jesus Christ.  The revelation only comes from God and not human reception of God through the natural world. </a:t>
            </a:r>
          </a:p>
          <a:p>
            <a:pPr lvl="1"/>
            <a:r>
              <a:rPr lang="en-US" dirty="0"/>
              <a:t>It is noted that Barth’s passion might stem from his struggle with Nazi ideology that swayed German Christians through natural theology. </a:t>
            </a:r>
            <a:endParaRPr lang="en-US" dirty="0" smtClean="0"/>
          </a:p>
          <a:p>
            <a:r>
              <a:rPr lang="en-US" dirty="0" smtClean="0"/>
              <a:t>Brunner and Barth resolved their conflict but it remains as one of the great conflicts in contemporary theology.</a:t>
            </a:r>
          </a:p>
        </p:txBody>
      </p:sp>
    </p:spTree>
    <p:extLst>
      <p:ext uri="{BB962C8B-B14F-4D97-AF65-F5344CB8AC3E}">
        <p14:creationId xmlns:p14="http://schemas.microsoft.com/office/powerpoint/2010/main" val="41139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91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Brunner as one of the leading systematic theologians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 still has a voice that needs to be heard.</a:t>
            </a:r>
          </a:p>
          <a:p>
            <a:pPr lvl="1"/>
            <a:r>
              <a:rPr lang="en-US" dirty="0" smtClean="0"/>
              <a:t>He provides a path to formulate and present eternal truths that require philosophical, scientific, and psychological insights.</a:t>
            </a:r>
          </a:p>
          <a:p>
            <a:pPr lvl="1"/>
            <a:r>
              <a:rPr lang="en-US" dirty="0" smtClean="0"/>
              <a:t>He also makes theological insights that speak to the local pastor and not solely expert theologians</a:t>
            </a:r>
          </a:p>
          <a:p>
            <a:pPr lvl="1"/>
            <a:r>
              <a:rPr lang="en-US" dirty="0" smtClean="0"/>
              <a:t>Brunner still has a major voice if the goal of theology is to help support the mission of the church. </a:t>
            </a:r>
          </a:p>
          <a:p>
            <a:pPr lvl="1"/>
            <a:r>
              <a:rPr lang="en-US" dirty="0" smtClean="0"/>
              <a:t>Assuming that Brunner and Barth ended in the same place Brunner would still have a voice in constructive theology since Barth did not agree with constructing a theology on an external philosophical foundation.  I believe Brunner would likely agree.</a:t>
            </a:r>
          </a:p>
        </p:txBody>
      </p:sp>
    </p:spTree>
    <p:extLst>
      <p:ext uri="{BB962C8B-B14F-4D97-AF65-F5344CB8AC3E}">
        <p14:creationId xmlns:p14="http://schemas.microsoft.com/office/powerpoint/2010/main" val="38283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Humphrey, J. E., &amp; Patterson, B. E. (1976). Emil Brunner. Waco, TX: Word </a:t>
            </a:r>
            <a:r>
              <a:rPr lang="en-US" dirty="0" smtClean="0"/>
              <a:t>Inc.</a:t>
            </a:r>
          </a:p>
          <a:p>
            <a:r>
              <a:rPr lang="en-US" dirty="0"/>
              <a:t>Heinrich Emil Brunner (1889-1966). (</a:t>
            </a:r>
            <a:r>
              <a:rPr lang="en-US" dirty="0" err="1"/>
              <a:t>n.d.</a:t>
            </a:r>
            <a:r>
              <a:rPr lang="en-US" dirty="0"/>
              <a:t>). Retrieved May 08, 2017, from http://people.bu.edu/wwildman/bce/brunner.htm</a:t>
            </a:r>
          </a:p>
        </p:txBody>
      </p:sp>
    </p:spTree>
    <p:extLst>
      <p:ext uri="{BB962C8B-B14F-4D97-AF65-F5344CB8AC3E}">
        <p14:creationId xmlns:p14="http://schemas.microsoft.com/office/powerpoint/2010/main" val="36038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Life of Emil Brunner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Born December 23, 1889 in Winterthur, near Zurich, Switzerland.</a:t>
            </a:r>
          </a:p>
          <a:p>
            <a:r>
              <a:rPr lang="en-US" dirty="0" smtClean="0"/>
              <a:t>Studied at the University of Zurich and Berlin and earned a Doctor of Theology in 1913.</a:t>
            </a:r>
          </a:p>
          <a:p>
            <a:r>
              <a:rPr lang="en-US" dirty="0" smtClean="0"/>
              <a:t>Lived in England for a time but returned to fight WWI in the Swiss militia.</a:t>
            </a:r>
          </a:p>
          <a:p>
            <a:r>
              <a:rPr lang="en-US" dirty="0" smtClean="0"/>
              <a:t>Lectured in Europe, England and America </a:t>
            </a:r>
          </a:p>
          <a:p>
            <a:r>
              <a:rPr lang="en-US" dirty="0" smtClean="0"/>
              <a:t>Visiting professor at Princeton Theological Seminary (1938-1939)</a:t>
            </a:r>
          </a:p>
          <a:p>
            <a:r>
              <a:rPr lang="en-US" dirty="0" smtClean="0"/>
              <a:t>Helped to build up the International Christian University in Tokyo. (1953-1955)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His father’s side reached back to the time of the Reformation which gave him the lofty ideal of Swiss liberty and democracy.</a:t>
            </a:r>
          </a:p>
          <a:p>
            <a:r>
              <a:rPr lang="en-US" dirty="0" smtClean="0"/>
              <a:t>His maternal grandfather was a Reformed minister.  </a:t>
            </a:r>
          </a:p>
          <a:p>
            <a:r>
              <a:rPr lang="en-US" dirty="0" smtClean="0"/>
              <a:t>Brunner pastored the Canton of Glarus where five centuries earlier Swiss Reformer Ulrich Zwingli pastored.</a:t>
            </a:r>
          </a:p>
          <a:p>
            <a:r>
              <a:rPr lang="en-US" dirty="0" smtClean="0"/>
              <a:t>The Religious Socialist Movement greatly formed his thought.</a:t>
            </a:r>
          </a:p>
          <a:p>
            <a:r>
              <a:rPr lang="en-US" dirty="0" smtClean="0"/>
              <a:t>Brunner believed his dialectical theology came not from a theological or philosophical system but from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24069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Oxford Group Movement which sought to revitalize the church and theology as it engaged the spiritual life of the Christian community.  It brought a close connection between the spiritual reality and fellowship or communion.</a:t>
            </a:r>
          </a:p>
          <a:p>
            <a:r>
              <a:rPr lang="en-US" dirty="0" smtClean="0"/>
              <a:t>Truth as Encounter was an idea supported by Brunner that the only way to understand the gospel was to be personally engaged in an encounter with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Brunner argued against immanence and believed it was embedded in the liberal Protestant theology of the day.</a:t>
            </a:r>
          </a:p>
          <a:p>
            <a:r>
              <a:rPr lang="en-US" dirty="0" smtClean="0"/>
              <a:t>Brunner incessantly condemned all attempts to know God only from human reason.</a:t>
            </a:r>
          </a:p>
          <a:p>
            <a:r>
              <a:rPr lang="en-US" dirty="0" smtClean="0"/>
              <a:t>Brunner believed truth sat at the juxtaposition of revelation and reason listed in that order.</a:t>
            </a:r>
          </a:p>
          <a:p>
            <a:r>
              <a:rPr lang="en-US" dirty="0" smtClean="0"/>
              <a:t>Brunner believed the duty of Christian theologians was to reflect on the revelation of God in Christ and generate all doctrinal formulations as faithful expressions of that revelation.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Brunner rejected liberalism and orthodoxy</a:t>
            </a:r>
          </a:p>
          <a:p>
            <a:pPr lvl="1"/>
            <a:r>
              <a:rPr lang="en-US" dirty="0"/>
              <a:t>Liberalism limited the mystery of God to reason and believed it replaced Christian theology with the science of religion</a:t>
            </a:r>
          </a:p>
          <a:p>
            <a:pPr lvl="1"/>
            <a:r>
              <a:rPr lang="en-US" dirty="0"/>
              <a:t>Orthodoxy fails to separate God’s Word from the human characteristics of the Bible.  It forces to defend the legalistic beliefs or allegorize passages that were intended to have a literal meaning.  </a:t>
            </a:r>
            <a:endParaRPr lang="en-US" dirty="0" smtClean="0"/>
          </a:p>
          <a:p>
            <a:r>
              <a:rPr lang="en-US" dirty="0" smtClean="0"/>
              <a:t>Brunner sees the Bible as God’ revelation shared through humans.  We encounter Jesus in Scriptures which reveals truth.</a:t>
            </a:r>
          </a:p>
        </p:txBody>
      </p:sp>
    </p:spTree>
    <p:extLst>
      <p:ext uri="{BB962C8B-B14F-4D97-AF65-F5344CB8AC3E}">
        <p14:creationId xmlns:p14="http://schemas.microsoft.com/office/powerpoint/2010/main" val="42015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Brunner believes that God is revealed in nature.  God’s creation allows humans to know something about God.</a:t>
            </a:r>
          </a:p>
          <a:p>
            <a:r>
              <a:rPr lang="en-US" dirty="0" smtClean="0"/>
              <a:t>Judgment comes from a standard that either humans will respond to or not.  </a:t>
            </a:r>
          </a:p>
          <a:p>
            <a:r>
              <a:rPr lang="en-US" dirty="0" smtClean="0"/>
              <a:t>That standard is </a:t>
            </a:r>
            <a:r>
              <a:rPr lang="en-US" dirty="0" err="1" smtClean="0"/>
              <a:t>theologia</a:t>
            </a:r>
            <a:r>
              <a:rPr lang="en-US" dirty="0" smtClean="0"/>
              <a:t> </a:t>
            </a:r>
            <a:r>
              <a:rPr lang="en-US" dirty="0" err="1" smtClean="0"/>
              <a:t>naturalis</a:t>
            </a:r>
            <a:r>
              <a:rPr lang="en-US" dirty="0" smtClean="0"/>
              <a:t>, ignoring it was denying the revelation through creation and denies human’s relationship to God.</a:t>
            </a:r>
          </a:p>
          <a:p>
            <a:r>
              <a:rPr lang="en-US" dirty="0" smtClean="0"/>
              <a:t>The greatest revelation in in Jesus Christ is required.</a:t>
            </a:r>
          </a:p>
        </p:txBody>
      </p:sp>
    </p:spTree>
    <p:extLst>
      <p:ext uri="{BB962C8B-B14F-4D97-AF65-F5344CB8AC3E}">
        <p14:creationId xmlns:p14="http://schemas.microsoft.com/office/powerpoint/2010/main" val="33268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Brunner believes that faith is a human decision that starts in the church.  The proclamation of the Word of God leads people to believe.</a:t>
            </a:r>
          </a:p>
          <a:p>
            <a:r>
              <a:rPr lang="en-US" dirty="0" smtClean="0"/>
              <a:t>Faith’s truth comes from an encounter with the person of Jesus Christ not by reason or research.</a:t>
            </a:r>
          </a:p>
          <a:p>
            <a:r>
              <a:rPr lang="en-US" dirty="0" smtClean="0"/>
              <a:t>Doctrine provides structure for our personal encounter with Jesus Christ.</a:t>
            </a:r>
          </a:p>
          <a:p>
            <a:r>
              <a:rPr lang="en-US" dirty="0" smtClean="0"/>
              <a:t>Faith deal not in truth but with God, Jesus Christ and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15208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reveal in Jesus Christ.</a:t>
            </a:r>
          </a:p>
          <a:p>
            <a:r>
              <a:rPr lang="en-US" dirty="0" smtClean="0"/>
              <a:t>Brunner believes that Christian theology and specifically salvation is Christocentric</a:t>
            </a:r>
          </a:p>
          <a:p>
            <a:r>
              <a:rPr lang="en-US" dirty="0" smtClean="0"/>
              <a:t>Revelation can happen in nature but salvation comes through Jesus Christ.</a:t>
            </a:r>
          </a:p>
          <a:p>
            <a:r>
              <a:rPr lang="en-US" dirty="0" smtClean="0"/>
              <a:t>Knowing Jesus allow you to say yes to Jesus.  The outside observer cannot say yes.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139</TotalTime>
  <Words>892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Emil Brunner</vt:lpstr>
      <vt:lpstr>The Life of Emil Brunner</vt:lpstr>
      <vt:lpstr>Spiritual Development</vt:lpstr>
      <vt:lpstr>Spiritual Factors</vt:lpstr>
      <vt:lpstr>Major Theme</vt:lpstr>
      <vt:lpstr>Mediation</vt:lpstr>
      <vt:lpstr>Revelation</vt:lpstr>
      <vt:lpstr>Faith</vt:lpstr>
      <vt:lpstr>Jesus Christ</vt:lpstr>
      <vt:lpstr>Brunner vs Barth</vt:lpstr>
      <vt:lpstr>Relevance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Emil Brunner</dc:title>
  <dc:creator>Ken</dc:creator>
  <cp:lastModifiedBy>Ken</cp:lastModifiedBy>
  <cp:revision>12</cp:revision>
  <dcterms:created xsi:type="dcterms:W3CDTF">2017-05-08T14:56:34Z</dcterms:created>
  <dcterms:modified xsi:type="dcterms:W3CDTF">2017-05-08T17:16:09Z</dcterms:modified>
</cp:coreProperties>
</file>