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5/18/2017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5/18/2017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enryinstitute.org/" TargetMode="External"/><Relationship Id="rId2" Type="http://schemas.openxmlformats.org/officeDocument/2006/relationships/image" Target="../media/image9.jpg"/><Relationship Id="rId1" Type="http://schemas.openxmlformats.org/officeDocument/2006/relationships/slideLayout" Target="../slideLayouts/slideLayout9.xml"/><Relationship Id="rId4" Type="http://schemas.openxmlformats.org/officeDocument/2006/relationships/hyperlink" Target="http://henrycenter.tiu.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henryinstitute.org/" TargetMode="External"/><Relationship Id="rId2" Type="http://schemas.openxmlformats.org/officeDocument/2006/relationships/hyperlink" Target="http://henrycenter.ti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Carl F. H. Henry</a:t>
            </a:r>
          </a:p>
        </p:txBody>
      </p:sp>
      <p:sp>
        <p:nvSpPr>
          <p:cNvPr id="3" name="Subtitle 2"/>
          <p:cNvSpPr>
            <a:spLocks noGrp="1"/>
          </p:cNvSpPr>
          <p:nvPr>
            <p:ph type="subTitle" idx="1"/>
          </p:nvPr>
        </p:nvSpPr>
        <p:spPr/>
        <p:txBody>
          <a:bodyPr/>
          <a:lstStyle/>
          <a:p>
            <a:r>
              <a:rPr lang="en-US" dirty="0"/>
              <a:t>“One of the most significant leaders of evangelism.”</a:t>
            </a:r>
            <a:br>
              <a:rPr lang="en-US" dirty="0"/>
            </a:br>
            <a:endParaRPr lang="en-US" dirty="0"/>
          </a:p>
        </p:txBody>
      </p:sp>
    </p:spTree>
    <p:extLst>
      <p:ext uri="{BB962C8B-B14F-4D97-AF65-F5344CB8AC3E}">
        <p14:creationId xmlns:p14="http://schemas.microsoft.com/office/powerpoint/2010/main" val="246937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041400"/>
            <a:ext cx="6241816" cy="659809"/>
          </a:xfrm>
        </p:spPr>
        <p:txBody>
          <a:bodyPr/>
          <a:lstStyle/>
          <a:p>
            <a:r>
              <a:rPr lang="en-US" dirty="0"/>
              <a:t>Biography</a:t>
            </a:r>
          </a:p>
        </p:txBody>
      </p:sp>
      <p:pic>
        <p:nvPicPr>
          <p:cNvPr id="6" name="Picture Placeholder 5"/>
          <p:cNvPicPr>
            <a:picLocks noGrp="1" noChangeAspect="1"/>
          </p:cNvPicPr>
          <p:nvPr>
            <p:ph type="pic" idx="1"/>
          </p:nvPr>
        </p:nvPicPr>
        <p:blipFill>
          <a:blip r:embed="rId2"/>
          <a:srcRect l="9899" r="9899"/>
          <a:stretch>
            <a:fillRect/>
          </a:stretch>
        </p:blipFill>
        <p:spPr/>
      </p:pic>
      <p:sp>
        <p:nvSpPr>
          <p:cNvPr id="4" name="Text Placeholder 3"/>
          <p:cNvSpPr>
            <a:spLocks noGrp="1"/>
          </p:cNvSpPr>
          <p:nvPr>
            <p:ph type="body" sz="half" idx="2"/>
          </p:nvPr>
        </p:nvSpPr>
        <p:spPr>
          <a:xfrm>
            <a:off x="1295399" y="1701209"/>
            <a:ext cx="6241816" cy="4310971"/>
          </a:xfrm>
        </p:spPr>
        <p:txBody>
          <a:bodyPr>
            <a:normAutofit lnSpcReduction="10000"/>
          </a:bodyPr>
          <a:lstStyle/>
          <a:p>
            <a:r>
              <a:rPr lang="en-US" dirty="0"/>
              <a:t>Carl F. H. Henry was born in 1913 to German immigrant parents. Henry was raised on Long Island. He had a passion and interest for journalism which led him to becoming an editor for a newspaper by the early age of 19. In his mid-twenties, he converted to Christianity and then received his bachelor’s (1938) and master’s (1940) degrees from Wheaton College. Shortly after receiving his master’s, he was ordained in 1941 in the Northern Baptist Convention. He taught theology and philosophy of religion from 1940 to 1947 at Northern Baptist Theological Seminary. Henry felt a call to further his academic career in the study of theology and in 1942 completed his first of two doctoral studies at Northern Baptist Theological Seminary. In 1947, he left Northern Baptist Theological Seminary to become the first professor of theology at the new Fuller Theological Seminary in Pasadena, California. A second doctoral study was completed in 1949 at Boston University. He began a prolonged sabbatical leave from his teaching career in 1955.</a:t>
            </a:r>
          </a:p>
        </p:txBody>
      </p:sp>
    </p:spTree>
    <p:extLst>
      <p:ext uri="{BB962C8B-B14F-4D97-AF65-F5344CB8AC3E}">
        <p14:creationId xmlns:p14="http://schemas.microsoft.com/office/powerpoint/2010/main" val="67988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703" y="863414"/>
            <a:ext cx="6241816" cy="488308"/>
          </a:xfrm>
        </p:spPr>
        <p:txBody>
          <a:bodyPr>
            <a:normAutofit fontScale="90000"/>
          </a:bodyPr>
          <a:lstStyle/>
          <a:p>
            <a:r>
              <a:rPr lang="en-US" dirty="0"/>
              <a:t>Biography: Sabbatical Leave &amp; Beyond</a:t>
            </a:r>
          </a:p>
        </p:txBody>
      </p:sp>
      <p:pic>
        <p:nvPicPr>
          <p:cNvPr id="6" name="Picture Placeholder 5"/>
          <p:cNvPicPr>
            <a:picLocks noGrp="1" noChangeAspect="1"/>
          </p:cNvPicPr>
          <p:nvPr>
            <p:ph type="pic" idx="1"/>
          </p:nvPr>
        </p:nvPicPr>
        <p:blipFill>
          <a:blip r:embed="rId2"/>
          <a:srcRect l="9899" r="9899"/>
          <a:stretch>
            <a:fillRect/>
          </a:stretch>
        </p:blipFill>
        <p:spPr>
          <a:xfrm>
            <a:off x="1295400" y="974725"/>
            <a:ext cx="3063875" cy="4775200"/>
          </a:xfrm>
        </p:spPr>
      </p:pic>
      <p:sp>
        <p:nvSpPr>
          <p:cNvPr id="4" name="Text Placeholder 3"/>
          <p:cNvSpPr>
            <a:spLocks noGrp="1"/>
          </p:cNvSpPr>
          <p:nvPr>
            <p:ph type="body" sz="half" idx="2"/>
          </p:nvPr>
        </p:nvSpPr>
        <p:spPr>
          <a:xfrm>
            <a:off x="4674703" y="1351722"/>
            <a:ext cx="6241816" cy="4398617"/>
          </a:xfrm>
        </p:spPr>
        <p:txBody>
          <a:bodyPr/>
          <a:lstStyle/>
          <a:p>
            <a:r>
              <a:rPr lang="en-US" dirty="0"/>
              <a:t>In 1955, Henry began work with Billy Graham and L. Nelson Bell as the first editor of “Christianity Today.” He helped “Christianity Today” to become the “leading journalistic mouthpiece for neo-evangelicalism.”  By 1968, the time away from his wife (Helga Bender Henry, author) and children (US Congressman, Paul B. Henry and Carol Henry Bates, PhD), as well as criticism from fundamentalists and conflicts with editorial issues, led him to resign and further his studies at Cambridge University for a year. From 1969-1974, Henry taught as a professor of theology at Eastern Baptist Seminary, which included a year as a visiting professor at Trinity Evangelical Divinity School (1971). After leaving the seminary professor life, he spent his time lecturing many times for World Vision International and Prison Fellowship Ministries. </a:t>
            </a:r>
          </a:p>
        </p:txBody>
      </p:sp>
    </p:spTree>
    <p:extLst>
      <p:ext uri="{BB962C8B-B14F-4D97-AF65-F5344CB8AC3E}">
        <p14:creationId xmlns:p14="http://schemas.microsoft.com/office/powerpoint/2010/main" val="231354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81007"/>
          </a:xfrm>
        </p:spPr>
        <p:txBody>
          <a:bodyPr>
            <a:normAutofit/>
          </a:bodyPr>
          <a:lstStyle/>
          <a:p>
            <a:r>
              <a:rPr lang="en-US" dirty="0"/>
              <a:t>Major Works by Carl F. H. Henry</a:t>
            </a:r>
          </a:p>
        </p:txBody>
      </p:sp>
      <p:sp>
        <p:nvSpPr>
          <p:cNvPr id="3" name="Content Placeholder 2"/>
          <p:cNvSpPr>
            <a:spLocks noGrp="1"/>
          </p:cNvSpPr>
          <p:nvPr>
            <p:ph idx="1"/>
          </p:nvPr>
        </p:nvSpPr>
        <p:spPr>
          <a:xfrm>
            <a:off x="1295401" y="2468880"/>
            <a:ext cx="9601196" cy="3406988"/>
          </a:xfrm>
        </p:spPr>
        <p:txBody>
          <a:bodyPr numCol="2">
            <a:normAutofit fontScale="25000" lnSpcReduction="20000"/>
          </a:bodyPr>
          <a:lstStyle/>
          <a:p>
            <a:r>
              <a:rPr lang="en-US" sz="6400" i="1" dirty="0"/>
              <a:t>Remaking the Modern Mind</a:t>
            </a:r>
            <a:r>
              <a:rPr lang="en-US" sz="6400" dirty="0"/>
              <a:t> (Eerdmans, 1946)</a:t>
            </a:r>
          </a:p>
          <a:p>
            <a:r>
              <a:rPr lang="en-US" sz="6400" i="1" dirty="0"/>
              <a:t>The Uneasy Conscience of Modern Fundamentalism</a:t>
            </a:r>
            <a:r>
              <a:rPr lang="en-US" sz="6400" dirty="0"/>
              <a:t> (Eerdmans, 1947)</a:t>
            </a:r>
          </a:p>
          <a:p>
            <a:r>
              <a:rPr lang="en-US" sz="6400" i="1" dirty="0"/>
              <a:t>The Evangelical Pulpit</a:t>
            </a:r>
            <a:r>
              <a:rPr lang="en-US" sz="6400" dirty="0"/>
              <a:t> (Eerdmans, 1948)</a:t>
            </a:r>
          </a:p>
          <a:p>
            <a:r>
              <a:rPr lang="en-US" sz="6400" i="1" dirty="0"/>
              <a:t>The Protestant Dilemma</a:t>
            </a:r>
            <a:r>
              <a:rPr lang="en-US" sz="6400" dirty="0"/>
              <a:t> (Eerdmans, 1948).</a:t>
            </a:r>
          </a:p>
          <a:p>
            <a:r>
              <a:rPr lang="en-US" sz="6400" i="1" dirty="0"/>
              <a:t>The Drift of Western Thought</a:t>
            </a:r>
            <a:r>
              <a:rPr lang="en-US" sz="6400" dirty="0"/>
              <a:t> (Eerdmans, 1951)</a:t>
            </a:r>
          </a:p>
          <a:p>
            <a:r>
              <a:rPr lang="en-US" sz="6400" i="1" dirty="0"/>
              <a:t>Christian Personal Ethics</a:t>
            </a:r>
            <a:r>
              <a:rPr lang="en-US" sz="6400" dirty="0"/>
              <a:t> (Eerdmans, 1957)</a:t>
            </a:r>
          </a:p>
          <a:p>
            <a:r>
              <a:rPr lang="en-US" sz="6400" i="1" dirty="0"/>
              <a:t>Contemporary Evangelical Thought</a:t>
            </a:r>
            <a:r>
              <a:rPr lang="en-US" sz="6400" dirty="0"/>
              <a:t> (Channel Press, 1957) (editor)</a:t>
            </a:r>
          </a:p>
          <a:p>
            <a:r>
              <a:rPr lang="en-US" sz="6400" i="1" dirty="0"/>
              <a:t>Evangelical Responsibility in Contemporary Theology</a:t>
            </a:r>
            <a:r>
              <a:rPr lang="en-US" sz="6400" dirty="0"/>
              <a:t> (Eerdmans, 1957)</a:t>
            </a:r>
          </a:p>
          <a:p>
            <a:r>
              <a:rPr lang="en-US" sz="6400" i="1" dirty="0"/>
              <a:t>Revelation and the Bible</a:t>
            </a:r>
            <a:r>
              <a:rPr lang="en-US" sz="6400" dirty="0"/>
              <a:t> (Baker, 1958) (editor)</a:t>
            </a:r>
          </a:p>
          <a:p>
            <a:r>
              <a:rPr lang="en-US" sz="6400" i="1" dirty="0"/>
              <a:t>Basic Christian Doctrines</a:t>
            </a:r>
            <a:r>
              <a:rPr lang="en-US" sz="6400" dirty="0"/>
              <a:t> (Baker, 1962)</a:t>
            </a:r>
          </a:p>
          <a:p>
            <a:r>
              <a:rPr lang="en-US" sz="6400" i="1" dirty="0"/>
              <a:t>Evangelicals at the Brink of Crisis</a:t>
            </a:r>
            <a:r>
              <a:rPr lang="en-US" sz="6400" dirty="0"/>
              <a:t> (Word, 1967)</a:t>
            </a:r>
          </a:p>
          <a:p>
            <a:r>
              <a:rPr lang="en-US" sz="6400" i="1" dirty="0"/>
              <a:t>Faith at the Frontiers</a:t>
            </a:r>
            <a:r>
              <a:rPr lang="en-US" sz="6400" dirty="0"/>
              <a:t> (Moody, 1969)</a:t>
            </a:r>
          </a:p>
          <a:p>
            <a:r>
              <a:rPr lang="en-US" sz="6400" i="1" dirty="0"/>
              <a:t>Evangelicals in Search of Identity</a:t>
            </a:r>
            <a:r>
              <a:rPr lang="en-US" sz="6400" dirty="0"/>
              <a:t> (Word, 1976)</a:t>
            </a:r>
          </a:p>
          <a:p>
            <a:r>
              <a:rPr lang="en-US" sz="6400" i="1" dirty="0"/>
              <a:t>God, Revelation and Authority</a:t>
            </a:r>
            <a:r>
              <a:rPr lang="en-US" sz="6400" dirty="0"/>
              <a:t>, 6 vols. (Word, 1976–83).</a:t>
            </a:r>
          </a:p>
          <a:p>
            <a:r>
              <a:rPr lang="en-US" sz="6400" i="1" dirty="0"/>
              <a:t>The Christian Mindset in a Secular Society</a:t>
            </a:r>
            <a:r>
              <a:rPr lang="en-US" sz="6400" dirty="0"/>
              <a:t> (Multnomah, 1984)</a:t>
            </a:r>
          </a:p>
          <a:p>
            <a:r>
              <a:rPr lang="en-US" sz="6400" i="1" dirty="0"/>
              <a:t>Christian Countermoves in a Decadent Culture</a:t>
            </a:r>
            <a:r>
              <a:rPr lang="en-US" sz="6400" dirty="0"/>
              <a:t> (Multnomah, 1986)</a:t>
            </a:r>
          </a:p>
          <a:p>
            <a:r>
              <a:rPr lang="en-US" sz="6400" i="1" dirty="0"/>
              <a:t>Confessions of a Theologian: An Autobiography</a:t>
            </a:r>
            <a:r>
              <a:rPr lang="en-US" sz="6400" dirty="0"/>
              <a:t> (Word, 1986)</a:t>
            </a:r>
          </a:p>
          <a:p>
            <a:r>
              <a:rPr lang="en-US" sz="6400" i="1" dirty="0"/>
              <a:t>Twilight of a Great Civilization</a:t>
            </a:r>
            <a:r>
              <a:rPr lang="en-US" sz="6400" dirty="0"/>
              <a:t> (Crossway, 1988)</a:t>
            </a:r>
          </a:p>
          <a:p>
            <a:r>
              <a:rPr lang="en-US" sz="6400" i="1" dirty="0"/>
              <a:t>Evangelical Affirmations</a:t>
            </a:r>
            <a:r>
              <a:rPr lang="en-US" sz="6400" dirty="0"/>
              <a:t> (Zondervan, 1990) (editor, with Kenneth </a:t>
            </a:r>
            <a:r>
              <a:rPr lang="en-US" sz="6400" dirty="0" err="1"/>
              <a:t>Kantzer</a:t>
            </a:r>
            <a:r>
              <a:rPr lang="en-US" sz="6400" dirty="0"/>
              <a:t>)</a:t>
            </a:r>
          </a:p>
          <a:p>
            <a:endParaRPr lang="en-US" dirty="0"/>
          </a:p>
        </p:txBody>
      </p:sp>
    </p:spTree>
    <p:extLst>
      <p:ext uri="{BB962C8B-B14F-4D97-AF65-F5344CB8AC3E}">
        <p14:creationId xmlns:p14="http://schemas.microsoft.com/office/powerpoint/2010/main" val="126618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Carl F. H. Henry’s Legacy</a:t>
            </a:r>
          </a:p>
        </p:txBody>
      </p:sp>
      <p:sp>
        <p:nvSpPr>
          <p:cNvPr id="3" name="Content Placeholder 2"/>
          <p:cNvSpPr>
            <a:spLocks noGrp="1"/>
          </p:cNvSpPr>
          <p:nvPr>
            <p:ph idx="1"/>
          </p:nvPr>
        </p:nvSpPr>
        <p:spPr/>
        <p:txBody>
          <a:bodyPr/>
          <a:lstStyle/>
          <a:p>
            <a:pPr marL="0" indent="0">
              <a:buNone/>
            </a:pPr>
            <a:r>
              <a:rPr lang="en-US" dirty="0"/>
              <a:t>Carl Henry is known as “one of the most significant leaders of evangelicalism of the post-World War II era.” His book, </a:t>
            </a:r>
            <a:r>
              <a:rPr lang="en-US" i="1" dirty="0"/>
              <a:t>The Uneasy Conscience of Modern Fundamentalism</a:t>
            </a:r>
            <a:r>
              <a:rPr lang="en-US" dirty="0"/>
              <a:t>, “is often seen as a kind of “neo-evangelical manifesto” marking the nascent movement’s break with separatist fundamentalists.” Henry’s leadership in the academia realm of theology was significant throughout his many years as a professor. He focused much of his work on “the themes of biblical theism, objective revelation in propositional form, the authority and inerrancy of the Scriptures, and the rational apologetic defense of Christianity.”</a:t>
            </a:r>
          </a:p>
        </p:txBody>
      </p:sp>
    </p:spTree>
    <p:extLst>
      <p:ext uri="{BB962C8B-B14F-4D97-AF65-F5344CB8AC3E}">
        <p14:creationId xmlns:p14="http://schemas.microsoft.com/office/powerpoint/2010/main" val="283394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041400"/>
            <a:ext cx="6241816" cy="673100"/>
          </a:xfrm>
        </p:spPr>
        <p:txBody>
          <a:bodyPr>
            <a:normAutofit/>
          </a:bodyPr>
          <a:lstStyle/>
          <a:p>
            <a:r>
              <a:rPr lang="en-US" dirty="0"/>
              <a:t>For More Information…</a:t>
            </a:r>
          </a:p>
        </p:txBody>
      </p:sp>
      <p:pic>
        <p:nvPicPr>
          <p:cNvPr id="6" name="Picture Placeholder 5"/>
          <p:cNvPicPr>
            <a:picLocks noGrp="1" noChangeAspect="1"/>
          </p:cNvPicPr>
          <p:nvPr>
            <p:ph type="pic" idx="1"/>
          </p:nvPr>
        </p:nvPicPr>
        <p:blipFill>
          <a:blip r:embed="rId2"/>
          <a:srcRect l="15701" r="15701"/>
          <a:stretch>
            <a:fillRect/>
          </a:stretch>
        </p:blipFill>
        <p:spPr/>
      </p:pic>
      <p:sp>
        <p:nvSpPr>
          <p:cNvPr id="4" name="Text Placeholder 3"/>
          <p:cNvSpPr>
            <a:spLocks noGrp="1"/>
          </p:cNvSpPr>
          <p:nvPr>
            <p:ph type="body" sz="half" idx="2"/>
          </p:nvPr>
        </p:nvSpPr>
        <p:spPr>
          <a:xfrm>
            <a:off x="1295399" y="2263140"/>
            <a:ext cx="6241816" cy="2821092"/>
          </a:xfrm>
        </p:spPr>
        <p:txBody>
          <a:bodyPr/>
          <a:lstStyle/>
          <a:p>
            <a:r>
              <a:rPr lang="en-US" dirty="0"/>
              <a:t>Carl F. H. Henry left behind an amazing legacy and there are a couple of evangelical institutions that continue his evangelical, Baptist-centered focus in today’s world. Below, you will find links to those websites: </a:t>
            </a:r>
          </a:p>
          <a:p>
            <a:r>
              <a:rPr lang="en-US" b="1" dirty="0"/>
              <a:t>Carl F. H. Henry Institute for Evangelical Engagement</a:t>
            </a:r>
            <a:br>
              <a:rPr lang="en-US" dirty="0"/>
            </a:br>
            <a:r>
              <a:rPr lang="en-US" dirty="0">
                <a:hlinkClick r:id="rId3"/>
              </a:rPr>
              <a:t>http://www.henryinstitute.org/</a:t>
            </a:r>
            <a:endParaRPr lang="en-US" dirty="0"/>
          </a:p>
          <a:p>
            <a:r>
              <a:rPr lang="en-US" b="1" dirty="0"/>
              <a:t>Carl F. H. Henry Center for Theological Understanding</a:t>
            </a:r>
            <a:br>
              <a:rPr lang="en-US" b="1" dirty="0"/>
            </a:br>
            <a:r>
              <a:rPr lang="en-US" b="1" dirty="0">
                <a:hlinkClick r:id="rId4"/>
              </a:rPr>
              <a:t>http://henrycenter.tiu.edu/</a:t>
            </a:r>
            <a:r>
              <a:rPr lang="en-US" b="1" dirty="0"/>
              <a:t> </a:t>
            </a:r>
          </a:p>
        </p:txBody>
      </p:sp>
    </p:spTree>
    <p:extLst>
      <p:ext uri="{BB962C8B-B14F-4D97-AF65-F5344CB8AC3E}">
        <p14:creationId xmlns:p14="http://schemas.microsoft.com/office/powerpoint/2010/main" val="428076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Legacy Lives On…</a:t>
            </a:r>
          </a:p>
        </p:txBody>
      </p:sp>
      <p:sp>
        <p:nvSpPr>
          <p:cNvPr id="3" name="Content Placeholder 2"/>
          <p:cNvSpPr>
            <a:spLocks noGrp="1"/>
          </p:cNvSpPr>
          <p:nvPr>
            <p:ph idx="1"/>
          </p:nvPr>
        </p:nvSpPr>
        <p:spPr/>
        <p:txBody>
          <a:bodyPr>
            <a:normAutofit lnSpcReduction="10000"/>
          </a:bodyPr>
          <a:lstStyle/>
          <a:p>
            <a:pPr marL="0" indent="0">
              <a:buNone/>
            </a:pPr>
            <a:r>
              <a:rPr lang="en-US" dirty="0"/>
              <a:t>Today, many people who belong to a Christian community are looking to redefine “evangelism” in our contemporary contexts. Though many would argue that the term “neo-evangelism” is one that only refers to a historical movement, the movement itself is vital to reforming evangelism in the emerging church communities and aligning it with traditional Protestant churches. Henry’s unapologetic leadership will be valuable to today’s evangelical leaders as they proceed in “ponder[</a:t>
            </a:r>
            <a:r>
              <a:rPr lang="en-US" dirty="0" err="1"/>
              <a:t>ing</a:t>
            </a:r>
            <a:r>
              <a:rPr lang="en-US" dirty="0"/>
              <a:t>] his contributions to such doctrines as propositional revelation, foundationalism, the kingdom of Christ, the public square, and the relationship between church and the culture” </a:t>
            </a:r>
          </a:p>
        </p:txBody>
      </p:sp>
    </p:spTree>
    <p:extLst>
      <p:ext uri="{BB962C8B-B14F-4D97-AF65-F5344CB8AC3E}">
        <p14:creationId xmlns:p14="http://schemas.microsoft.com/office/powerpoint/2010/main" val="223590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 Cited</a:t>
            </a:r>
          </a:p>
        </p:txBody>
      </p:sp>
      <p:sp>
        <p:nvSpPr>
          <p:cNvPr id="3" name="Content Placeholder 2"/>
          <p:cNvSpPr>
            <a:spLocks noGrp="1"/>
          </p:cNvSpPr>
          <p:nvPr>
            <p:ph idx="1"/>
          </p:nvPr>
        </p:nvSpPr>
        <p:spPr/>
        <p:txBody>
          <a:bodyPr/>
          <a:lstStyle/>
          <a:p>
            <a:pPr marL="0" indent="0">
              <a:buNone/>
            </a:pPr>
            <a:r>
              <a:rPr lang="en-US" dirty="0"/>
              <a:t>In preparing this presentation all quotations, photographs, and information found on these slides was obtained from the following: </a:t>
            </a:r>
          </a:p>
          <a:p>
            <a:pPr marL="0" indent="0">
              <a:buNone/>
            </a:pPr>
            <a:r>
              <a:rPr lang="en-US" dirty="0"/>
              <a:t>"Henry Center." </a:t>
            </a:r>
            <a:r>
              <a:rPr lang="en-US" i="1" dirty="0"/>
              <a:t>Henry Center for Theological Understanding</a:t>
            </a:r>
            <a:r>
              <a:rPr lang="en-US" dirty="0"/>
              <a:t>. </a:t>
            </a:r>
            <a:r>
              <a:rPr lang="en-US" dirty="0" err="1"/>
              <a:t>N.p</a:t>
            </a:r>
            <a:r>
              <a:rPr lang="en-US" dirty="0"/>
              <a:t>., </a:t>
            </a:r>
            <a:r>
              <a:rPr lang="en-US" dirty="0" err="1"/>
              <a:t>n.d.</a:t>
            </a:r>
            <a:r>
              <a:rPr lang="en-US" dirty="0"/>
              <a:t> Web. 20 May 2017. </a:t>
            </a:r>
            <a:r>
              <a:rPr lang="en-US" dirty="0">
                <a:hlinkClick r:id="rId2"/>
              </a:rPr>
              <a:t>http://henrycenter.tiu.edu/</a:t>
            </a:r>
            <a:r>
              <a:rPr lang="en-US" dirty="0"/>
              <a:t> </a:t>
            </a:r>
          </a:p>
          <a:p>
            <a:pPr marL="0" indent="0">
              <a:buNone/>
            </a:pPr>
            <a:r>
              <a:rPr lang="en-US" dirty="0"/>
              <a:t>"Carl F. H. Henry Institute for Evangelical Engagement." </a:t>
            </a:r>
            <a:r>
              <a:rPr lang="en-US" i="1" dirty="0"/>
              <a:t>Carl F H Henry Institute for Evangelical Engagement</a:t>
            </a:r>
            <a:r>
              <a:rPr lang="en-US" dirty="0"/>
              <a:t>. </a:t>
            </a:r>
            <a:r>
              <a:rPr lang="en-US" dirty="0" err="1"/>
              <a:t>N.p</a:t>
            </a:r>
            <a:r>
              <a:rPr lang="en-US" dirty="0"/>
              <a:t>., </a:t>
            </a:r>
            <a:r>
              <a:rPr lang="en-US" dirty="0" err="1"/>
              <a:t>n.d.</a:t>
            </a:r>
            <a:r>
              <a:rPr lang="en-US" dirty="0"/>
              <a:t> Web. 23 May 2017. </a:t>
            </a:r>
            <a:r>
              <a:rPr lang="en-US" dirty="0">
                <a:hlinkClick r:id="rId3"/>
              </a:rPr>
              <a:t>http://www.henryinstitute.org/</a:t>
            </a:r>
            <a:r>
              <a:rPr lang="en-US" dirty="0"/>
              <a:t> </a:t>
            </a:r>
          </a:p>
        </p:txBody>
      </p:sp>
    </p:spTree>
    <p:extLst>
      <p:ext uri="{BB962C8B-B14F-4D97-AF65-F5344CB8AC3E}">
        <p14:creationId xmlns:p14="http://schemas.microsoft.com/office/powerpoint/2010/main" val="36256464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7713</TotalTime>
  <Words>688</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Carl F. H. Henry</vt:lpstr>
      <vt:lpstr>Biography</vt:lpstr>
      <vt:lpstr>Biography: Sabbatical Leave &amp; Beyond</vt:lpstr>
      <vt:lpstr>Major Works by Carl F. H. Henry</vt:lpstr>
      <vt:lpstr>Carl F. H. Henry’s Legacy</vt:lpstr>
      <vt:lpstr>For More Information…</vt:lpstr>
      <vt:lpstr>The Legacy Lives 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 F. H. History</dc:title>
  <dc:creator>Julie King</dc:creator>
  <cp:lastModifiedBy>Julie King</cp:lastModifiedBy>
  <cp:revision>12</cp:revision>
  <dcterms:created xsi:type="dcterms:W3CDTF">2017-05-18T15:32:24Z</dcterms:created>
  <dcterms:modified xsi:type="dcterms:W3CDTF">2017-05-24T00:06:20Z</dcterms:modified>
</cp:coreProperties>
</file>